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9"/>
  </p:notesMasterIdLst>
  <p:sldIdLst>
    <p:sldId id="298" r:id="rId5"/>
    <p:sldId id="670" r:id="rId6"/>
    <p:sldId id="264" r:id="rId7"/>
    <p:sldId id="281" r:id="rId8"/>
    <p:sldId id="293" r:id="rId9"/>
    <p:sldId id="280" r:id="rId10"/>
    <p:sldId id="299" r:id="rId11"/>
    <p:sldId id="671" r:id="rId12"/>
    <p:sldId id="672" r:id="rId13"/>
    <p:sldId id="665" r:id="rId14"/>
    <p:sldId id="669" r:id="rId15"/>
    <p:sldId id="649" r:id="rId16"/>
    <p:sldId id="291" r:id="rId17"/>
    <p:sldId id="666" r:id="rId18"/>
    <p:sldId id="294" r:id="rId19"/>
    <p:sldId id="283" r:id="rId20"/>
    <p:sldId id="289" r:id="rId21"/>
    <p:sldId id="295" r:id="rId22"/>
    <p:sldId id="296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9" r:id="rId32"/>
    <p:sldId id="660" r:id="rId33"/>
    <p:sldId id="661" r:id="rId34"/>
    <p:sldId id="677" r:id="rId35"/>
    <p:sldId id="687" r:id="rId36"/>
    <p:sldId id="688" r:id="rId37"/>
    <p:sldId id="685" r:id="rId38"/>
    <p:sldId id="684" r:id="rId39"/>
    <p:sldId id="681" r:id="rId40"/>
    <p:sldId id="682" r:id="rId41"/>
    <p:sldId id="683" r:id="rId42"/>
    <p:sldId id="689" r:id="rId43"/>
    <p:sldId id="690" r:id="rId44"/>
    <p:sldId id="691" r:id="rId45"/>
    <p:sldId id="692" r:id="rId46"/>
    <p:sldId id="693" r:id="rId47"/>
    <p:sldId id="261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FFFD1-BD91-4895-9302-6C652468F492}" v="265" dt="2022-05-28T00:37:48.8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 varScale="1">
        <p:scale>
          <a:sx n="33" d="100"/>
          <a:sy n="33" d="100"/>
        </p:scale>
        <p:origin x="372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Llano Restrepo" userId="005fbb3b-1320-44c9-ab91-9414c9484ef6" providerId="ADAL" clId="{AA3FFFD1-BD91-4895-9302-6C652468F492}"/>
    <pc:docChg chg="undo custSel addSld delSld modSld sldOrd">
      <pc:chgData name="Adriana Llano Restrepo" userId="005fbb3b-1320-44c9-ab91-9414c9484ef6" providerId="ADAL" clId="{AA3FFFD1-BD91-4895-9302-6C652468F492}" dt="2022-05-28T00:37:48.811" v="938" actId="20577"/>
      <pc:docMkLst>
        <pc:docMk/>
      </pc:docMkLst>
      <pc:sldChg chg="add del">
        <pc:chgData name="Adriana Llano Restrepo" userId="005fbb3b-1320-44c9-ab91-9414c9484ef6" providerId="ADAL" clId="{AA3FFFD1-BD91-4895-9302-6C652468F492}" dt="2022-05-23T19:32:34.970" v="6" actId="47"/>
        <pc:sldMkLst>
          <pc:docMk/>
          <pc:sldMk cId="0" sldId="258"/>
        </pc:sldMkLst>
      </pc:sldChg>
      <pc:sldChg chg="del">
        <pc:chgData name="Adriana Llano Restrepo" userId="005fbb3b-1320-44c9-ab91-9414c9484ef6" providerId="ADAL" clId="{AA3FFFD1-BD91-4895-9302-6C652468F492}" dt="2022-05-23T19:44:36.543" v="163" actId="47"/>
        <pc:sldMkLst>
          <pc:docMk/>
          <pc:sldMk cId="413544872" sldId="265"/>
        </pc:sldMkLst>
      </pc:sldChg>
      <pc:sldChg chg="del">
        <pc:chgData name="Adriana Llano Restrepo" userId="005fbb3b-1320-44c9-ab91-9414c9484ef6" providerId="ADAL" clId="{AA3FFFD1-BD91-4895-9302-6C652468F492}" dt="2022-05-23T19:32:40.474" v="8" actId="47"/>
        <pc:sldMkLst>
          <pc:docMk/>
          <pc:sldMk cId="2346137742" sldId="285"/>
        </pc:sldMkLst>
      </pc:sldChg>
      <pc:sldChg chg="addSp delSp modSp mod">
        <pc:chgData name="Adriana Llano Restrepo" userId="005fbb3b-1320-44c9-ab91-9414c9484ef6" providerId="ADAL" clId="{AA3FFFD1-BD91-4895-9302-6C652468F492}" dt="2022-05-23T20:30:04.644" v="576" actId="26606"/>
        <pc:sldMkLst>
          <pc:docMk/>
          <pc:sldMk cId="1409429029" sldId="296"/>
        </pc:sldMkLst>
        <pc:spChg chg="mod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3" creationId="{1870B319-1868-4DBE-8F5C-B6CC99275031}"/>
          </ac:spMkLst>
        </pc:spChg>
        <pc:spChg chg="mod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4" creationId="{7E1648E2-DFDB-4B46-A917-CDD73F9BC8E1}"/>
          </ac:spMkLst>
        </pc:spChg>
        <pc:spChg chg="del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36" creationId="{0D7B6173-1D58-48E2-83CF-37350F315F75}"/>
          </ac:spMkLst>
        </pc:spChg>
        <pc:spChg chg="del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38" creationId="{BE149CDF-5DAC-4860-A285-9492CF2090AA}"/>
          </ac:spMkLst>
        </pc:spChg>
        <pc:spChg chg="del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42" creationId="{21BDEC81-16A7-4451-B893-C15000083B77}"/>
          </ac:spMkLst>
        </pc:spChg>
        <pc:spChg chg="del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44" creationId="{26A515A1-4D80-430E-BE0A-71A290516A82}"/>
          </ac:spMkLst>
        </pc:spChg>
        <pc:spChg chg="add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49" creationId="{32AEEBC8-9D30-42EF-95F2-386C2653FBF0}"/>
          </ac:spMkLst>
        </pc:spChg>
        <pc:spChg chg="add">
          <ac:chgData name="Adriana Llano Restrepo" userId="005fbb3b-1320-44c9-ab91-9414c9484ef6" providerId="ADAL" clId="{AA3FFFD1-BD91-4895-9302-6C652468F492}" dt="2022-05-23T20:30:04.644" v="576" actId="26606"/>
          <ac:spMkLst>
            <pc:docMk/>
            <pc:sldMk cId="1409429029" sldId="296"/>
            <ac:spMk id="51" creationId="{2E92FA66-67D7-4CB4-94D3-E643A9AD4757}"/>
          </ac:spMkLst>
        </pc:spChg>
        <pc:picChg chg="mod">
          <ac:chgData name="Adriana Llano Restrepo" userId="005fbb3b-1320-44c9-ab91-9414c9484ef6" providerId="ADAL" clId="{AA3FFFD1-BD91-4895-9302-6C652468F492}" dt="2022-05-23T20:30:04.644" v="576" actId="26606"/>
          <ac:picMkLst>
            <pc:docMk/>
            <pc:sldMk cId="1409429029" sldId="296"/>
            <ac:picMk id="7" creationId="{463DDA04-59AB-4DBD-8EBC-1DE906FC0ACA}"/>
          </ac:picMkLst>
        </pc:picChg>
        <pc:picChg chg="del">
          <ac:chgData name="Adriana Llano Restrepo" userId="005fbb3b-1320-44c9-ab91-9414c9484ef6" providerId="ADAL" clId="{AA3FFFD1-BD91-4895-9302-6C652468F492}" dt="2022-05-23T20:30:04.644" v="576" actId="26606"/>
          <ac:picMkLst>
            <pc:docMk/>
            <pc:sldMk cId="1409429029" sldId="296"/>
            <ac:picMk id="40" creationId="{B0DAC8FB-A162-44E3-A606-C855A03A5B09}"/>
          </ac:picMkLst>
        </pc:picChg>
      </pc:sldChg>
      <pc:sldChg chg="modSp mod">
        <pc:chgData name="Adriana Llano Restrepo" userId="005fbb3b-1320-44c9-ab91-9414c9484ef6" providerId="ADAL" clId="{AA3FFFD1-BD91-4895-9302-6C652468F492}" dt="2022-05-28T00:37:48.811" v="938" actId="20577"/>
        <pc:sldMkLst>
          <pc:docMk/>
          <pc:sldMk cId="220524858" sldId="298"/>
        </pc:sldMkLst>
        <pc:spChg chg="mod">
          <ac:chgData name="Adriana Llano Restrepo" userId="005fbb3b-1320-44c9-ab91-9414c9484ef6" providerId="ADAL" clId="{AA3FFFD1-BD91-4895-9302-6C652468F492}" dt="2022-05-28T00:37:48.811" v="938" actId="20577"/>
          <ac:spMkLst>
            <pc:docMk/>
            <pc:sldMk cId="220524858" sldId="298"/>
            <ac:spMk id="4" creationId="{CBAC7889-9D4F-4C26-B56A-39D7CD9B4746}"/>
          </ac:spMkLst>
        </pc:spChg>
      </pc:sldChg>
      <pc:sldChg chg="modSp mod">
        <pc:chgData name="Adriana Llano Restrepo" userId="005fbb3b-1320-44c9-ab91-9414c9484ef6" providerId="ADAL" clId="{AA3FFFD1-BD91-4895-9302-6C652468F492}" dt="2022-05-23T19:35:35.594" v="118" actId="20577"/>
        <pc:sldMkLst>
          <pc:docMk/>
          <pc:sldMk cId="2852957998" sldId="649"/>
        </pc:sldMkLst>
        <pc:spChg chg="mod">
          <ac:chgData name="Adriana Llano Restrepo" userId="005fbb3b-1320-44c9-ab91-9414c9484ef6" providerId="ADAL" clId="{AA3FFFD1-BD91-4895-9302-6C652468F492}" dt="2022-05-23T19:35:35.594" v="118" actId="20577"/>
          <ac:spMkLst>
            <pc:docMk/>
            <pc:sldMk cId="2852957998" sldId="649"/>
            <ac:spMk id="4" creationId="{7694F05D-1405-478C-AC6D-AC157BC464E8}"/>
          </ac:spMkLst>
        </pc:spChg>
      </pc:sldChg>
      <pc:sldChg chg="modSp mod">
        <pc:chgData name="Adriana Llano Restrepo" userId="005fbb3b-1320-44c9-ab91-9414c9484ef6" providerId="ADAL" clId="{AA3FFFD1-BD91-4895-9302-6C652468F492}" dt="2022-05-23T19:45:13.696" v="165" actId="255"/>
        <pc:sldMkLst>
          <pc:docMk/>
          <pc:sldMk cId="145071239" sldId="660"/>
        </pc:sldMkLst>
        <pc:spChg chg="mod">
          <ac:chgData name="Adriana Llano Restrepo" userId="005fbb3b-1320-44c9-ab91-9414c9484ef6" providerId="ADAL" clId="{AA3FFFD1-BD91-4895-9302-6C652468F492}" dt="2022-05-23T19:45:13.696" v="165" actId="255"/>
          <ac:spMkLst>
            <pc:docMk/>
            <pc:sldMk cId="145071239" sldId="660"/>
            <ac:spMk id="3" creationId="{6DDCA09A-E1F1-4C74-A88F-E871EDB90F15}"/>
          </ac:spMkLst>
        </pc:spChg>
      </pc:sldChg>
      <pc:sldChg chg="del">
        <pc:chgData name="Adriana Llano Restrepo" userId="005fbb3b-1320-44c9-ab91-9414c9484ef6" providerId="ADAL" clId="{AA3FFFD1-BD91-4895-9302-6C652468F492}" dt="2022-05-23T19:43:45.568" v="160" actId="47"/>
        <pc:sldMkLst>
          <pc:docMk/>
          <pc:sldMk cId="412964256" sldId="662"/>
        </pc:sldMkLst>
      </pc:sldChg>
      <pc:sldChg chg="del">
        <pc:chgData name="Adriana Llano Restrepo" userId="005fbb3b-1320-44c9-ab91-9414c9484ef6" providerId="ADAL" clId="{AA3FFFD1-BD91-4895-9302-6C652468F492}" dt="2022-05-23T19:44:22.945" v="162" actId="47"/>
        <pc:sldMkLst>
          <pc:docMk/>
          <pc:sldMk cId="4006212159" sldId="664"/>
        </pc:sldMkLst>
      </pc:sldChg>
      <pc:sldChg chg="del">
        <pc:chgData name="Adriana Llano Restrepo" userId="005fbb3b-1320-44c9-ab91-9414c9484ef6" providerId="ADAL" clId="{AA3FFFD1-BD91-4895-9302-6C652468F492}" dt="2022-05-23T19:43:53.978" v="161" actId="47"/>
        <pc:sldMkLst>
          <pc:docMk/>
          <pc:sldMk cId="3977084478" sldId="667"/>
        </pc:sldMkLst>
      </pc:sldChg>
      <pc:sldChg chg="modSp mod">
        <pc:chgData name="Adriana Llano Restrepo" userId="005fbb3b-1320-44c9-ab91-9414c9484ef6" providerId="ADAL" clId="{AA3FFFD1-BD91-4895-9302-6C652468F492}" dt="2022-05-23T19:35:03.378" v="113" actId="20577"/>
        <pc:sldMkLst>
          <pc:docMk/>
          <pc:sldMk cId="3456750148" sldId="669"/>
        </pc:sldMkLst>
        <pc:spChg chg="mod">
          <ac:chgData name="Adriana Llano Restrepo" userId="005fbb3b-1320-44c9-ab91-9414c9484ef6" providerId="ADAL" clId="{AA3FFFD1-BD91-4895-9302-6C652468F492}" dt="2022-05-23T19:35:03.378" v="113" actId="20577"/>
          <ac:spMkLst>
            <pc:docMk/>
            <pc:sldMk cId="3456750148" sldId="669"/>
            <ac:spMk id="3" creationId="{13D96DA3-FB89-491D-B584-83CBC1B488E3}"/>
          </ac:spMkLst>
        </pc:spChg>
      </pc:sldChg>
      <pc:sldChg chg="modSp mod">
        <pc:chgData name="Adriana Llano Restrepo" userId="005fbb3b-1320-44c9-ab91-9414c9484ef6" providerId="ADAL" clId="{AA3FFFD1-BD91-4895-9302-6C652468F492}" dt="2022-05-23T19:31:52.181" v="2" actId="20577"/>
        <pc:sldMkLst>
          <pc:docMk/>
          <pc:sldMk cId="3145288878" sldId="670"/>
        </pc:sldMkLst>
        <pc:spChg chg="mod">
          <ac:chgData name="Adriana Llano Restrepo" userId="005fbb3b-1320-44c9-ab91-9414c9484ef6" providerId="ADAL" clId="{AA3FFFD1-BD91-4895-9302-6C652468F492}" dt="2022-05-23T19:31:52.181" v="2" actId="20577"/>
          <ac:spMkLst>
            <pc:docMk/>
            <pc:sldMk cId="3145288878" sldId="670"/>
            <ac:spMk id="3" creationId="{24B2C387-16B2-4A90-BE7D-027111A570C8}"/>
          </ac:spMkLst>
        </pc:spChg>
      </pc:sldChg>
      <pc:sldChg chg="addSp delSp modSp new del mod setBg">
        <pc:chgData name="Adriana Llano Restrepo" userId="005fbb3b-1320-44c9-ab91-9414c9484ef6" providerId="ADAL" clId="{AA3FFFD1-BD91-4895-9302-6C652468F492}" dt="2022-05-23T20:20:51.366" v="463" actId="47"/>
        <pc:sldMkLst>
          <pc:docMk/>
          <pc:sldMk cId="2003262418" sldId="673"/>
        </pc:sldMkLst>
        <pc:spChg chg="del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2" creationId="{93D26452-383B-BC23-E3BA-7182CE81FB3E}"/>
          </ac:spMkLst>
        </pc:spChg>
        <pc:spChg chg="del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3" creationId="{D7026558-BECE-83FC-3CEE-A80EFB73CFC7}"/>
          </ac:spMkLst>
        </pc:spChg>
        <pc:spChg chg="del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4" creationId="{9D44CE9F-5FA5-1C72-D971-B6E5BF113BA8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11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13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15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17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19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21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19:54:15.860" v="174" actId="26606"/>
          <ac:spMkLst>
            <pc:docMk/>
            <pc:sldMk cId="2003262418" sldId="673"/>
            <ac:spMk id="23" creationId="{3ECA69A1-7536-43AC-85EF-C7106179F5ED}"/>
          </ac:spMkLst>
        </pc:spChg>
        <pc:picChg chg="add mod">
          <ac:chgData name="Adriana Llano Restrepo" userId="005fbb3b-1320-44c9-ab91-9414c9484ef6" providerId="ADAL" clId="{AA3FFFD1-BD91-4895-9302-6C652468F492}" dt="2022-05-23T19:54:15.860" v="174" actId="26606"/>
          <ac:picMkLst>
            <pc:docMk/>
            <pc:sldMk cId="2003262418" sldId="673"/>
            <ac:picMk id="6" creationId="{6D7E627E-F5CA-3995-A660-6BB402BDF5AE}"/>
          </ac:picMkLst>
        </pc:picChg>
      </pc:sldChg>
      <pc:sldChg chg="new del">
        <pc:chgData name="Adriana Llano Restrepo" userId="005fbb3b-1320-44c9-ab91-9414c9484ef6" providerId="ADAL" clId="{AA3FFFD1-BD91-4895-9302-6C652468F492}" dt="2022-05-23T19:32:36.918" v="7" actId="47"/>
        <pc:sldMkLst>
          <pc:docMk/>
          <pc:sldMk cId="2246550237" sldId="673"/>
        </pc:sldMkLst>
      </pc:sldChg>
      <pc:sldChg chg="new del">
        <pc:chgData name="Adriana Llano Restrepo" userId="005fbb3b-1320-44c9-ab91-9414c9484ef6" providerId="ADAL" clId="{AA3FFFD1-BD91-4895-9302-6C652468F492}" dt="2022-05-23T17:50:50.149" v="1" actId="47"/>
        <pc:sldMkLst>
          <pc:docMk/>
          <pc:sldMk cId="3198711702" sldId="673"/>
        </pc:sldMkLst>
      </pc:sldChg>
      <pc:sldChg chg="addSp delSp modSp new del mod setBg">
        <pc:chgData name="Adriana Llano Restrepo" userId="005fbb3b-1320-44c9-ab91-9414c9484ef6" providerId="ADAL" clId="{AA3FFFD1-BD91-4895-9302-6C652468F492}" dt="2022-05-23T20:22:29.265" v="507" actId="47"/>
        <pc:sldMkLst>
          <pc:docMk/>
          <pc:sldMk cId="3151419197" sldId="674"/>
        </pc:sldMkLst>
        <pc:spChg chg="del">
          <ac:chgData name="Adriana Llano Restrepo" userId="005fbb3b-1320-44c9-ab91-9414c9484ef6" providerId="ADAL" clId="{AA3FFFD1-BD91-4895-9302-6C652468F492}" dt="2022-05-23T19:53:05.080" v="171" actId="26606"/>
          <ac:spMkLst>
            <pc:docMk/>
            <pc:sldMk cId="3151419197" sldId="674"/>
            <ac:spMk id="2" creationId="{C723B313-46C5-A9D0-A61B-83F2DEA67887}"/>
          </ac:spMkLst>
        </pc:spChg>
        <pc:spChg chg="del">
          <ac:chgData name="Adriana Llano Restrepo" userId="005fbb3b-1320-44c9-ab91-9414c9484ef6" providerId="ADAL" clId="{AA3FFFD1-BD91-4895-9302-6C652468F492}" dt="2022-05-23T19:53:05.080" v="171" actId="26606"/>
          <ac:spMkLst>
            <pc:docMk/>
            <pc:sldMk cId="3151419197" sldId="674"/>
            <ac:spMk id="3" creationId="{95B38F2F-CE47-C99F-34EC-E4EAAB304870}"/>
          </ac:spMkLst>
        </pc:spChg>
        <pc:spChg chg="del">
          <ac:chgData name="Adriana Llano Restrepo" userId="005fbb3b-1320-44c9-ab91-9414c9484ef6" providerId="ADAL" clId="{AA3FFFD1-BD91-4895-9302-6C652468F492}" dt="2022-05-23T19:53:05.080" v="171" actId="26606"/>
          <ac:spMkLst>
            <pc:docMk/>
            <pc:sldMk cId="3151419197" sldId="674"/>
            <ac:spMk id="4" creationId="{3A93073A-5544-450D-B4B3-10BA6525CE23}"/>
          </ac:spMkLst>
        </pc:spChg>
        <pc:spChg chg="add del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13" creationId="{7C1E5815-D54C-487F-A054-6D4930ADE3DF}"/>
          </ac:spMkLst>
        </pc:spChg>
        <pc:spChg chg="add del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15" creationId="{736F0DFD-0954-464F-BF12-DD2E6F6E0380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20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22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24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26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28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30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19:54:21.481" v="175" actId="26606"/>
          <ac:spMkLst>
            <pc:docMk/>
            <pc:sldMk cId="3151419197" sldId="674"/>
            <ac:spMk id="32" creationId="{3ECA69A1-7536-43AC-85EF-C7106179F5ED}"/>
          </ac:spMkLst>
        </pc:spChg>
        <pc:picChg chg="add del">
          <ac:chgData name="Adriana Llano Restrepo" userId="005fbb3b-1320-44c9-ab91-9414c9484ef6" providerId="ADAL" clId="{AA3FFFD1-BD91-4895-9302-6C652468F492}" dt="2022-05-23T19:52:54.113" v="169" actId="22"/>
          <ac:picMkLst>
            <pc:docMk/>
            <pc:sldMk cId="3151419197" sldId="674"/>
            <ac:picMk id="6" creationId="{E4BEED8F-B27F-4F97-7434-ECC55979902A}"/>
          </ac:picMkLst>
        </pc:picChg>
        <pc:picChg chg="add mod">
          <ac:chgData name="Adriana Llano Restrepo" userId="005fbb3b-1320-44c9-ab91-9414c9484ef6" providerId="ADAL" clId="{AA3FFFD1-BD91-4895-9302-6C652468F492}" dt="2022-05-23T19:54:21.481" v="175" actId="26606"/>
          <ac:picMkLst>
            <pc:docMk/>
            <pc:sldMk cId="3151419197" sldId="674"/>
            <ac:picMk id="8" creationId="{F88987ED-0ECF-D8C3-4526-95C02D8D5173}"/>
          </ac:picMkLst>
        </pc:picChg>
      </pc:sldChg>
      <pc:sldChg chg="delSp add del setBg delDesignElem">
        <pc:chgData name="Adriana Llano Restrepo" userId="005fbb3b-1320-44c9-ab91-9414c9484ef6" providerId="ADAL" clId="{AA3FFFD1-BD91-4895-9302-6C652468F492}" dt="2022-05-23T19:55:10.679" v="184" actId="47"/>
        <pc:sldMkLst>
          <pc:docMk/>
          <pc:sldMk cId="1212833030" sldId="675"/>
        </pc:sldMkLst>
        <pc:spChg chg="del">
          <ac:chgData name="Adriana Llano Restrepo" userId="005fbb3b-1320-44c9-ab91-9414c9484ef6" providerId="ADAL" clId="{AA3FFFD1-BD91-4895-9302-6C652468F492}" dt="2022-05-23T19:54:42.802" v="177"/>
          <ac:spMkLst>
            <pc:docMk/>
            <pc:sldMk cId="1212833030" sldId="675"/>
            <ac:spMk id="134" creationId="{840C6A03-A965-473C-ADDE-B0F1C5C5C30D}"/>
          </ac:spMkLst>
        </pc:spChg>
        <pc:spChg chg="del">
          <ac:chgData name="Adriana Llano Restrepo" userId="005fbb3b-1320-44c9-ab91-9414c9484ef6" providerId="ADAL" clId="{AA3FFFD1-BD91-4895-9302-6C652468F492}" dt="2022-05-23T19:54:42.802" v="177"/>
          <ac:spMkLst>
            <pc:docMk/>
            <pc:sldMk cId="1212833030" sldId="675"/>
            <ac:spMk id="136" creationId="{158B3569-73B2-4D05-8E95-886A6EE17F1F}"/>
          </ac:spMkLst>
        </pc:spChg>
        <pc:spChg chg="del">
          <ac:chgData name="Adriana Llano Restrepo" userId="005fbb3b-1320-44c9-ab91-9414c9484ef6" providerId="ADAL" clId="{AA3FFFD1-BD91-4895-9302-6C652468F492}" dt="2022-05-23T19:54:42.802" v="177"/>
          <ac:spMkLst>
            <pc:docMk/>
            <pc:sldMk cId="1212833030" sldId="675"/>
            <ac:spMk id="138" creationId="{B71758F4-3F46-45DA-8AC5-4E508DA080BA}"/>
          </ac:spMkLst>
        </pc:spChg>
        <pc:spChg chg="del">
          <ac:chgData name="Adriana Llano Restrepo" userId="005fbb3b-1320-44c9-ab91-9414c9484ef6" providerId="ADAL" clId="{AA3FFFD1-BD91-4895-9302-6C652468F492}" dt="2022-05-23T19:54:42.802" v="177"/>
          <ac:spMkLst>
            <pc:docMk/>
            <pc:sldMk cId="1212833030" sldId="675"/>
            <ac:spMk id="142" creationId="{8D61482F-F3C5-4D66-8C5D-C6BBE3E1275C}"/>
          </ac:spMkLst>
        </pc:spChg>
        <pc:cxnChg chg="del">
          <ac:chgData name="Adriana Llano Restrepo" userId="005fbb3b-1320-44c9-ab91-9414c9484ef6" providerId="ADAL" clId="{AA3FFFD1-BD91-4895-9302-6C652468F492}" dt="2022-05-23T19:54:42.802" v="177"/>
          <ac:cxnSpMkLst>
            <pc:docMk/>
            <pc:sldMk cId="1212833030" sldId="675"/>
            <ac:cxnSpMk id="140" creationId="{56020367-4FD5-4596-8E10-C5F095CD8DBF}"/>
          </ac:cxnSpMkLst>
        </pc:cxnChg>
      </pc:sldChg>
      <pc:sldChg chg="delSp add del setBg delDesignElem">
        <pc:chgData name="Adriana Llano Restrepo" userId="005fbb3b-1320-44c9-ab91-9414c9484ef6" providerId="ADAL" clId="{AA3FFFD1-BD91-4895-9302-6C652468F492}" dt="2022-05-23T19:55:08.043" v="183" actId="47"/>
        <pc:sldMkLst>
          <pc:docMk/>
          <pc:sldMk cId="215143953" sldId="676"/>
        </pc:sldMkLst>
        <pc:spChg chg="del">
          <ac:chgData name="Adriana Llano Restrepo" userId="005fbb3b-1320-44c9-ab91-9414c9484ef6" providerId="ADAL" clId="{AA3FFFD1-BD91-4895-9302-6C652468F492}" dt="2022-05-23T19:54:46.435" v="179"/>
          <ac:spMkLst>
            <pc:docMk/>
            <pc:sldMk cId="215143953" sldId="676"/>
            <ac:spMk id="134" creationId="{840C6A03-A965-473C-ADDE-B0F1C5C5C30D}"/>
          </ac:spMkLst>
        </pc:spChg>
        <pc:spChg chg="del">
          <ac:chgData name="Adriana Llano Restrepo" userId="005fbb3b-1320-44c9-ab91-9414c9484ef6" providerId="ADAL" clId="{AA3FFFD1-BD91-4895-9302-6C652468F492}" dt="2022-05-23T19:54:46.435" v="179"/>
          <ac:spMkLst>
            <pc:docMk/>
            <pc:sldMk cId="215143953" sldId="676"/>
            <ac:spMk id="136" creationId="{158B3569-73B2-4D05-8E95-886A6EE17F1F}"/>
          </ac:spMkLst>
        </pc:spChg>
        <pc:spChg chg="del">
          <ac:chgData name="Adriana Llano Restrepo" userId="005fbb3b-1320-44c9-ab91-9414c9484ef6" providerId="ADAL" clId="{AA3FFFD1-BD91-4895-9302-6C652468F492}" dt="2022-05-23T19:54:46.435" v="179"/>
          <ac:spMkLst>
            <pc:docMk/>
            <pc:sldMk cId="215143953" sldId="676"/>
            <ac:spMk id="138" creationId="{B71758F4-3F46-45DA-8AC5-4E508DA080BA}"/>
          </ac:spMkLst>
        </pc:spChg>
        <pc:spChg chg="del">
          <ac:chgData name="Adriana Llano Restrepo" userId="005fbb3b-1320-44c9-ab91-9414c9484ef6" providerId="ADAL" clId="{AA3FFFD1-BD91-4895-9302-6C652468F492}" dt="2022-05-23T19:54:46.435" v="179"/>
          <ac:spMkLst>
            <pc:docMk/>
            <pc:sldMk cId="215143953" sldId="676"/>
            <ac:spMk id="142" creationId="{8D61482F-F3C5-4D66-8C5D-C6BBE3E1275C}"/>
          </ac:spMkLst>
        </pc:spChg>
        <pc:cxnChg chg="del">
          <ac:chgData name="Adriana Llano Restrepo" userId="005fbb3b-1320-44c9-ab91-9414c9484ef6" providerId="ADAL" clId="{AA3FFFD1-BD91-4895-9302-6C652468F492}" dt="2022-05-23T19:54:46.435" v="179"/>
          <ac:cxnSpMkLst>
            <pc:docMk/>
            <pc:sldMk cId="215143953" sldId="676"/>
            <ac:cxnSpMk id="140" creationId="{56020367-4FD5-4596-8E10-C5F095CD8DBF}"/>
          </ac:cxnSpMkLst>
        </pc:cxnChg>
      </pc:sldChg>
      <pc:sldChg chg="modSp add mod ord">
        <pc:chgData name="Adriana Llano Restrepo" userId="005fbb3b-1320-44c9-ab91-9414c9484ef6" providerId="ADAL" clId="{AA3FFFD1-BD91-4895-9302-6C652468F492}" dt="2022-05-23T19:55:25.207" v="205" actId="20577"/>
        <pc:sldMkLst>
          <pc:docMk/>
          <pc:sldMk cId="2378837638" sldId="677"/>
        </pc:sldMkLst>
        <pc:spChg chg="mod">
          <ac:chgData name="Adriana Llano Restrepo" userId="005fbb3b-1320-44c9-ab91-9414c9484ef6" providerId="ADAL" clId="{AA3FFFD1-BD91-4895-9302-6C652468F492}" dt="2022-05-23T19:55:25.207" v="205" actId="20577"/>
          <ac:spMkLst>
            <pc:docMk/>
            <pc:sldMk cId="2378837638" sldId="677"/>
            <ac:spMk id="4" creationId="{CBAC7889-9D4F-4C26-B56A-39D7CD9B4746}"/>
          </ac:spMkLst>
        </pc:spChg>
      </pc:sldChg>
      <pc:sldChg chg="addSp modSp new del mod setBg">
        <pc:chgData name="Adriana Llano Restrepo" userId="005fbb3b-1320-44c9-ab91-9414c9484ef6" providerId="ADAL" clId="{AA3FFFD1-BD91-4895-9302-6C652468F492}" dt="2022-05-23T20:19:31.298" v="415" actId="47"/>
        <pc:sldMkLst>
          <pc:docMk/>
          <pc:sldMk cId="3846152126" sldId="678"/>
        </pc:sldMkLst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8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10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12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14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16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18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19:56:07.613" v="208" actId="26606"/>
          <ac:spMkLst>
            <pc:docMk/>
            <pc:sldMk cId="3846152126" sldId="678"/>
            <ac:spMk id="20" creationId="{3ECA69A1-7536-43AC-85EF-C7106179F5ED}"/>
          </ac:spMkLst>
        </pc:spChg>
        <pc:picChg chg="add mod">
          <ac:chgData name="Adriana Llano Restrepo" userId="005fbb3b-1320-44c9-ab91-9414c9484ef6" providerId="ADAL" clId="{AA3FFFD1-BD91-4895-9302-6C652468F492}" dt="2022-05-23T19:56:07.613" v="208" actId="26606"/>
          <ac:picMkLst>
            <pc:docMk/>
            <pc:sldMk cId="3846152126" sldId="678"/>
            <ac:picMk id="3" creationId="{8A7AFBDD-71C7-B503-6855-905AF2EA216E}"/>
          </ac:picMkLst>
        </pc:picChg>
      </pc:sldChg>
      <pc:sldChg chg="addSp modSp new del mod setBg">
        <pc:chgData name="Adriana Llano Restrepo" userId="005fbb3b-1320-44c9-ab91-9414c9484ef6" providerId="ADAL" clId="{AA3FFFD1-BD91-4895-9302-6C652468F492}" dt="2022-05-23T20:22:30.290" v="508" actId="47"/>
        <pc:sldMkLst>
          <pc:docMk/>
          <pc:sldMk cId="2877632693" sldId="679"/>
        </pc:sldMkLst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8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10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12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14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16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18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19:57:10.609" v="211" actId="26606"/>
          <ac:spMkLst>
            <pc:docMk/>
            <pc:sldMk cId="2877632693" sldId="679"/>
            <ac:spMk id="20" creationId="{3ECA69A1-7536-43AC-85EF-C7106179F5ED}"/>
          </ac:spMkLst>
        </pc:spChg>
        <pc:picChg chg="add mod">
          <ac:chgData name="Adriana Llano Restrepo" userId="005fbb3b-1320-44c9-ab91-9414c9484ef6" providerId="ADAL" clId="{AA3FFFD1-BD91-4895-9302-6C652468F492}" dt="2022-05-23T19:57:10.609" v="211" actId="26606"/>
          <ac:picMkLst>
            <pc:docMk/>
            <pc:sldMk cId="2877632693" sldId="679"/>
            <ac:picMk id="3" creationId="{48923A97-8EE1-9C8E-09F9-143275495BA3}"/>
          </ac:picMkLst>
        </pc:picChg>
      </pc:sldChg>
      <pc:sldChg chg="addSp modSp new del mod setBg">
        <pc:chgData name="Adriana Llano Restrepo" userId="005fbb3b-1320-44c9-ab91-9414c9484ef6" providerId="ADAL" clId="{AA3FFFD1-BD91-4895-9302-6C652468F492}" dt="2022-05-23T20:17:40.030" v="344" actId="47"/>
        <pc:sldMkLst>
          <pc:docMk/>
          <pc:sldMk cId="3976524150" sldId="680"/>
        </pc:sldMkLst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8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10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12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14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16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18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20:01:43.351" v="215" actId="26606"/>
          <ac:spMkLst>
            <pc:docMk/>
            <pc:sldMk cId="3976524150" sldId="680"/>
            <ac:spMk id="20" creationId="{3ECA69A1-7536-43AC-85EF-C7106179F5ED}"/>
          </ac:spMkLst>
        </pc:spChg>
        <pc:picChg chg="add mod">
          <ac:chgData name="Adriana Llano Restrepo" userId="005fbb3b-1320-44c9-ab91-9414c9484ef6" providerId="ADAL" clId="{AA3FFFD1-BD91-4895-9302-6C652468F492}" dt="2022-05-23T20:01:43.351" v="215" actId="26606"/>
          <ac:picMkLst>
            <pc:docMk/>
            <pc:sldMk cId="3976524150" sldId="680"/>
            <ac:picMk id="3" creationId="{586FB0FF-AFA4-0EA6-945F-9C881FE4BCCB}"/>
          </ac:picMkLst>
        </pc:picChg>
      </pc:sldChg>
      <pc:sldChg chg="addSp delSp modSp new del mod setBg">
        <pc:chgData name="Adriana Llano Restrepo" userId="005fbb3b-1320-44c9-ab91-9414c9484ef6" providerId="ADAL" clId="{AA3FFFD1-BD91-4895-9302-6C652468F492}" dt="2022-05-23T20:02:48.603" v="222" actId="47"/>
        <pc:sldMkLst>
          <pc:docMk/>
          <pc:sldMk cId="1421431898" sldId="681"/>
        </pc:sldMkLst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8" creationId="{F3060C83-F051-4F0E-ABAD-AA0DFC48B218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10" creationId="{83C98ABE-055B-441F-B07E-44F97F083C39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12" creationId="{29FDB030-9B49-4CED-8CCD-4D99382388AC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14" creationId="{3783CA14-24A1-485C-8B30-D6A5D87987AD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16" creationId="{9A97C86A-04D6-40F7-AE84-31AB43E6A846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18" creationId="{FF9F2414-84E8-453E-B1F3-389FDE8192D9}"/>
          </ac:spMkLst>
        </pc:spChg>
        <pc:spChg chg="add">
          <ac:chgData name="Adriana Llano Restrepo" userId="005fbb3b-1320-44c9-ab91-9414c9484ef6" providerId="ADAL" clId="{AA3FFFD1-BD91-4895-9302-6C652468F492}" dt="2022-05-23T20:02:13.201" v="217" actId="26606"/>
          <ac:spMkLst>
            <pc:docMk/>
            <pc:sldMk cId="1421431898" sldId="681"/>
            <ac:spMk id="20" creationId="{3ECA69A1-7536-43AC-85EF-C7106179F5ED}"/>
          </ac:spMkLst>
        </pc:spChg>
        <pc:picChg chg="add del mod">
          <ac:chgData name="Adriana Llano Restrepo" userId="005fbb3b-1320-44c9-ab91-9414c9484ef6" providerId="ADAL" clId="{AA3FFFD1-BD91-4895-9302-6C652468F492}" dt="2022-05-23T20:02:43.492" v="221" actId="478"/>
          <ac:picMkLst>
            <pc:docMk/>
            <pc:sldMk cId="1421431898" sldId="681"/>
            <ac:picMk id="3" creationId="{FB5C720F-BA49-2FC9-5F08-BB60C9862375}"/>
          </ac:picMkLst>
        </pc:picChg>
      </pc:sldChg>
      <pc:sldChg chg="addSp delSp modSp new mod modTransition setBg modClrScheme chgLayout">
        <pc:chgData name="Adriana Llano Restrepo" userId="005fbb3b-1320-44c9-ab91-9414c9484ef6" providerId="ADAL" clId="{AA3FFFD1-BD91-4895-9302-6C652468F492}" dt="2022-05-23T20:49:26.191" v="782"/>
        <pc:sldMkLst>
          <pc:docMk/>
          <pc:sldMk cId="3008159439" sldId="681"/>
        </pc:sldMkLst>
        <pc:spChg chg="add mod">
          <ac:chgData name="Adriana Llano Restrepo" userId="005fbb3b-1320-44c9-ab91-9414c9484ef6" providerId="ADAL" clId="{AA3FFFD1-BD91-4895-9302-6C652468F492}" dt="2022-05-23T20:04:29.666" v="284" actId="26606"/>
          <ac:spMkLst>
            <pc:docMk/>
            <pc:sldMk cId="3008159439" sldId="681"/>
            <ac:spMk id="2" creationId="{40F0F512-D4F8-4413-CB57-9C39777F7DC4}"/>
          </ac:spMkLst>
        </pc:spChg>
        <pc:spChg chg="add del mod">
          <ac:chgData name="Adriana Llano Restrepo" userId="005fbb3b-1320-44c9-ab91-9414c9484ef6" providerId="ADAL" clId="{AA3FFFD1-BD91-4895-9302-6C652468F492}" dt="2022-05-23T20:03:39.876" v="226" actId="478"/>
          <ac:spMkLst>
            <pc:docMk/>
            <pc:sldMk cId="3008159439" sldId="681"/>
            <ac:spMk id="3" creationId="{31C15901-4A9E-F1AF-A756-3E3513B70439}"/>
          </ac:spMkLst>
        </pc:spChg>
        <pc:spChg chg="add del mod">
          <ac:chgData name="Adriana Llano Restrepo" userId="005fbb3b-1320-44c9-ab91-9414c9484ef6" providerId="ADAL" clId="{AA3FFFD1-BD91-4895-9302-6C652468F492}" dt="2022-05-23T20:03:36.745" v="225" actId="478"/>
          <ac:spMkLst>
            <pc:docMk/>
            <pc:sldMk cId="3008159439" sldId="681"/>
            <ac:spMk id="4" creationId="{BAD7B32F-CE30-5396-01BF-227A47A7F36C}"/>
          </ac:spMkLst>
        </pc:spChg>
        <pc:spChg chg="add">
          <ac:chgData name="Adriana Llano Restrepo" userId="005fbb3b-1320-44c9-ab91-9414c9484ef6" providerId="ADAL" clId="{AA3FFFD1-BD91-4895-9302-6C652468F492}" dt="2022-05-23T20:04:29.666" v="284" actId="26606"/>
          <ac:spMkLst>
            <pc:docMk/>
            <pc:sldMk cId="3008159439" sldId="681"/>
            <ac:spMk id="11" creationId="{BA79A7CF-01AF-4178-9369-94E0C90EB046}"/>
          </ac:spMkLst>
        </pc:spChg>
        <pc:spChg chg="add">
          <ac:chgData name="Adriana Llano Restrepo" userId="005fbb3b-1320-44c9-ab91-9414c9484ef6" providerId="ADAL" clId="{AA3FFFD1-BD91-4895-9302-6C652468F492}" dt="2022-05-23T20:04:29.666" v="284" actId="26606"/>
          <ac:spMkLst>
            <pc:docMk/>
            <pc:sldMk cId="3008159439" sldId="681"/>
            <ac:spMk id="13" creationId="{99413ED5-9ED4-4772-BCE4-2BCAE6B12E35}"/>
          </ac:spMkLst>
        </pc:spChg>
        <pc:spChg chg="add">
          <ac:chgData name="Adriana Llano Restrepo" userId="005fbb3b-1320-44c9-ab91-9414c9484ef6" providerId="ADAL" clId="{AA3FFFD1-BD91-4895-9302-6C652468F492}" dt="2022-05-23T20:04:29.666" v="284" actId="26606"/>
          <ac:spMkLst>
            <pc:docMk/>
            <pc:sldMk cId="3008159439" sldId="681"/>
            <ac:spMk id="15" creationId="{04357C93-F0CB-4A1C-8F77-4E9063789819}"/>
          </ac:spMkLst>
        </pc:spChg>
        <pc:spChg chg="add">
          <ac:chgData name="Adriana Llano Restrepo" userId="005fbb3b-1320-44c9-ab91-9414c9484ef6" providerId="ADAL" clId="{AA3FFFD1-BD91-4895-9302-6C652468F492}" dt="2022-05-23T20:04:29.666" v="284" actId="26606"/>
          <ac:spMkLst>
            <pc:docMk/>
            <pc:sldMk cId="3008159439" sldId="681"/>
            <ac:spMk id="17" creationId="{90F533E9-6690-41A8-A372-4C6C622D028D}"/>
          </ac:spMkLst>
        </pc:spChg>
        <pc:picChg chg="add mod">
          <ac:chgData name="Adriana Llano Restrepo" userId="005fbb3b-1320-44c9-ab91-9414c9484ef6" providerId="ADAL" clId="{AA3FFFD1-BD91-4895-9302-6C652468F492}" dt="2022-05-23T20:04:29.666" v="284" actId="26606"/>
          <ac:picMkLst>
            <pc:docMk/>
            <pc:sldMk cId="3008159439" sldId="681"/>
            <ac:picMk id="6" creationId="{FF29C4BB-02A7-8E8C-3B9C-51195A39EAF7}"/>
          </ac:picMkLst>
        </pc:picChg>
      </pc:sldChg>
      <pc:sldChg chg="addSp delSp modSp new mod modTransition setBg">
        <pc:chgData name="Adriana Llano Restrepo" userId="005fbb3b-1320-44c9-ab91-9414c9484ef6" providerId="ADAL" clId="{AA3FFFD1-BD91-4895-9302-6C652468F492}" dt="2022-05-23T20:49:28.079" v="783"/>
        <pc:sldMkLst>
          <pc:docMk/>
          <pc:sldMk cId="1564149161" sldId="682"/>
        </pc:sldMkLst>
        <pc:spChg chg="del">
          <ac:chgData name="Adriana Llano Restrepo" userId="005fbb3b-1320-44c9-ab91-9414c9484ef6" providerId="ADAL" clId="{AA3FFFD1-BD91-4895-9302-6C652468F492}" dt="2022-05-23T20:09:41.108" v="289" actId="478"/>
          <ac:spMkLst>
            <pc:docMk/>
            <pc:sldMk cId="1564149161" sldId="682"/>
            <ac:spMk id="2" creationId="{CB4818B7-A0AA-2C00-C0A5-D9F394483386}"/>
          </ac:spMkLst>
        </pc:spChg>
        <pc:spChg chg="del mod">
          <ac:chgData name="Adriana Llano Restrepo" userId="005fbb3b-1320-44c9-ab91-9414c9484ef6" providerId="ADAL" clId="{AA3FFFD1-BD91-4895-9302-6C652468F492}" dt="2022-05-23T20:09:52.679" v="293" actId="478"/>
          <ac:spMkLst>
            <pc:docMk/>
            <pc:sldMk cId="1564149161" sldId="682"/>
            <ac:spMk id="3" creationId="{59FEBA59-7886-235D-6EEF-B98CED23A3ED}"/>
          </ac:spMkLst>
        </pc:spChg>
        <pc:spChg chg="del">
          <ac:chgData name="Adriana Llano Restrepo" userId="005fbb3b-1320-44c9-ab91-9414c9484ef6" providerId="ADAL" clId="{AA3FFFD1-BD91-4895-9302-6C652468F492}" dt="2022-05-23T20:08:57.619" v="288" actId="478"/>
          <ac:spMkLst>
            <pc:docMk/>
            <pc:sldMk cId="1564149161" sldId="682"/>
            <ac:spMk id="4" creationId="{6B61BD0E-60B0-C70D-19B0-D97F369A55B5}"/>
          </ac:spMkLst>
        </pc:spChg>
        <pc:spChg chg="add del">
          <ac:chgData name="Adriana Llano Restrepo" userId="005fbb3b-1320-44c9-ab91-9414c9484ef6" providerId="ADAL" clId="{AA3FFFD1-BD91-4895-9302-6C652468F492}" dt="2022-05-23T20:10:02.810" v="295" actId="26606"/>
          <ac:spMkLst>
            <pc:docMk/>
            <pc:sldMk cId="1564149161" sldId="682"/>
            <ac:spMk id="71" creationId="{99ED5833-B85B-4103-8A3B-CAB0308E6C15}"/>
          </ac:spMkLst>
        </pc:spChg>
        <pc:picChg chg="add del mod">
          <ac:chgData name="Adriana Llano Restrepo" userId="005fbb3b-1320-44c9-ab91-9414c9484ef6" providerId="ADAL" clId="{AA3FFFD1-BD91-4895-9302-6C652468F492}" dt="2022-05-23T20:23:28.702" v="510" actId="478"/>
          <ac:picMkLst>
            <pc:docMk/>
            <pc:sldMk cId="1564149161" sldId="682"/>
            <ac:picMk id="6" creationId="{6A9C73AB-3DBB-BA41-7688-28CA5804E53F}"/>
          </ac:picMkLst>
        </pc:picChg>
        <pc:picChg chg="add mod">
          <ac:chgData name="Adriana Llano Restrepo" userId="005fbb3b-1320-44c9-ab91-9414c9484ef6" providerId="ADAL" clId="{AA3FFFD1-BD91-4895-9302-6C652468F492}" dt="2022-05-23T20:23:33.866" v="513" actId="26606"/>
          <ac:picMkLst>
            <pc:docMk/>
            <pc:sldMk cId="1564149161" sldId="682"/>
            <ac:picMk id="8" creationId="{CB4868D4-7674-D7D4-A5B6-F60C021ACF3C}"/>
          </ac:picMkLst>
        </pc:picChg>
        <pc:picChg chg="add mod ord">
          <ac:chgData name="Adriana Llano Restrepo" userId="005fbb3b-1320-44c9-ab91-9414c9484ef6" providerId="ADAL" clId="{AA3FFFD1-BD91-4895-9302-6C652468F492}" dt="2022-05-23T20:23:33.866" v="513" actId="26606"/>
          <ac:picMkLst>
            <pc:docMk/>
            <pc:sldMk cId="1564149161" sldId="682"/>
            <ac:picMk id="1026" creationId="{5FE72FD2-4B60-D49D-FB0D-2D4D9B3AA92F}"/>
          </ac:picMkLst>
        </pc:picChg>
      </pc:sldChg>
      <pc:sldChg chg="addSp delSp modSp new mod modTransition setBg">
        <pc:chgData name="Adriana Llano Restrepo" userId="005fbb3b-1320-44c9-ab91-9414c9484ef6" providerId="ADAL" clId="{AA3FFFD1-BD91-4895-9302-6C652468F492}" dt="2022-05-23T20:49:29.760" v="784"/>
        <pc:sldMkLst>
          <pc:docMk/>
          <pc:sldMk cId="3164364743" sldId="683"/>
        </pc:sldMkLst>
        <pc:spChg chg="del">
          <ac:chgData name="Adriana Llano Restrepo" userId="005fbb3b-1320-44c9-ab91-9414c9484ef6" providerId="ADAL" clId="{AA3FFFD1-BD91-4895-9302-6C652468F492}" dt="2022-05-23T20:12:09.662" v="300" actId="478"/>
          <ac:spMkLst>
            <pc:docMk/>
            <pc:sldMk cId="3164364743" sldId="683"/>
            <ac:spMk id="2" creationId="{815C50E0-D85F-97F5-5E89-0D48C6097140}"/>
          </ac:spMkLst>
        </pc:spChg>
        <pc:spChg chg="mod ord">
          <ac:chgData name="Adriana Llano Restrepo" userId="005fbb3b-1320-44c9-ab91-9414c9484ef6" providerId="ADAL" clId="{AA3FFFD1-BD91-4895-9302-6C652468F492}" dt="2022-05-23T20:13:52.732" v="329" actId="26606"/>
          <ac:spMkLst>
            <pc:docMk/>
            <pc:sldMk cId="3164364743" sldId="683"/>
            <ac:spMk id="3" creationId="{AF23DDE6-598C-521A-DCA2-C045F9F5CC9B}"/>
          </ac:spMkLst>
        </pc:spChg>
        <pc:spChg chg="del">
          <ac:chgData name="Adriana Llano Restrepo" userId="005fbb3b-1320-44c9-ab91-9414c9484ef6" providerId="ADAL" clId="{AA3FFFD1-BD91-4895-9302-6C652468F492}" dt="2022-05-23T20:10:44.057" v="297" actId="478"/>
          <ac:spMkLst>
            <pc:docMk/>
            <pc:sldMk cId="3164364743" sldId="683"/>
            <ac:spMk id="4" creationId="{2698CED0-DA42-094F-A378-F50514BC861D}"/>
          </ac:spMkLst>
        </pc:spChg>
        <pc:spChg chg="add del">
          <ac:chgData name="Adriana Llano Restrepo" userId="005fbb3b-1320-44c9-ab91-9414c9484ef6" providerId="ADAL" clId="{AA3FFFD1-BD91-4895-9302-6C652468F492}" dt="2022-05-23T20:12:35.873" v="323" actId="26606"/>
          <ac:spMkLst>
            <pc:docMk/>
            <pc:sldMk cId="3164364743" sldId="683"/>
            <ac:spMk id="71" creationId="{53F29798-D584-4792-9B62-3F5F5C36D619}"/>
          </ac:spMkLst>
        </pc:spChg>
        <pc:spChg chg="add del">
          <ac:chgData name="Adriana Llano Restrepo" userId="005fbb3b-1320-44c9-ab91-9414c9484ef6" providerId="ADAL" clId="{AA3FFFD1-BD91-4895-9302-6C652468F492}" dt="2022-05-23T20:14:48.387" v="336" actId="26606"/>
          <ac:spMkLst>
            <pc:docMk/>
            <pc:sldMk cId="3164364743" sldId="683"/>
            <ac:spMk id="73" creationId="{C4879EFC-8E62-4E00-973C-C45EE9EC676D}"/>
          </ac:spMkLst>
        </pc:spChg>
        <pc:spChg chg="add del">
          <ac:chgData name="Adriana Llano Restrepo" userId="005fbb3b-1320-44c9-ab91-9414c9484ef6" providerId="ADAL" clId="{AA3FFFD1-BD91-4895-9302-6C652468F492}" dt="2022-05-23T20:14:48.387" v="336" actId="26606"/>
          <ac:spMkLst>
            <pc:docMk/>
            <pc:sldMk cId="3164364743" sldId="683"/>
            <ac:spMk id="75" creationId="{D6A9C53F-5F90-40A5-8C85-5412D39C8C68}"/>
          </ac:spMkLst>
        </pc:spChg>
        <pc:spChg chg="add del">
          <ac:chgData name="Adriana Llano Restrepo" userId="005fbb3b-1320-44c9-ab91-9414c9484ef6" providerId="ADAL" clId="{AA3FFFD1-BD91-4895-9302-6C652468F492}" dt="2022-05-23T20:16:04.267" v="341" actId="26606"/>
          <ac:spMkLst>
            <pc:docMk/>
            <pc:sldMk cId="3164364743" sldId="683"/>
            <ac:spMk id="135" creationId="{C4879EFC-8E62-4E00-973C-C45EE9EC676D}"/>
          </ac:spMkLst>
        </pc:spChg>
        <pc:spChg chg="add del">
          <ac:chgData name="Adriana Llano Restrepo" userId="005fbb3b-1320-44c9-ab91-9414c9484ef6" providerId="ADAL" clId="{AA3FFFD1-BD91-4895-9302-6C652468F492}" dt="2022-05-23T20:16:04.267" v="341" actId="26606"/>
          <ac:spMkLst>
            <pc:docMk/>
            <pc:sldMk cId="3164364743" sldId="683"/>
            <ac:spMk id="137" creationId="{D6A9C53F-5F90-40A5-8C85-5412D39C8C68}"/>
          </ac:spMkLst>
        </pc:spChg>
        <pc:spChg chg="add">
          <ac:chgData name="Adriana Llano Restrepo" userId="005fbb3b-1320-44c9-ab91-9414c9484ef6" providerId="ADAL" clId="{AA3FFFD1-BD91-4895-9302-6C652468F492}" dt="2022-05-23T20:16:04.267" v="341" actId="26606"/>
          <ac:spMkLst>
            <pc:docMk/>
            <pc:sldMk cId="3164364743" sldId="683"/>
            <ac:spMk id="192" creationId="{C4879EFC-8E62-4E00-973C-C45EE9EC676D}"/>
          </ac:spMkLst>
        </pc:spChg>
        <pc:spChg chg="add">
          <ac:chgData name="Adriana Llano Restrepo" userId="005fbb3b-1320-44c9-ab91-9414c9484ef6" providerId="ADAL" clId="{AA3FFFD1-BD91-4895-9302-6C652468F492}" dt="2022-05-23T20:16:04.267" v="341" actId="26606"/>
          <ac:spMkLst>
            <pc:docMk/>
            <pc:sldMk cId="3164364743" sldId="683"/>
            <ac:spMk id="193" creationId="{D6A9C53F-5F90-40A5-8C85-5412D39C8C68}"/>
          </ac:spMkLst>
        </pc:spChg>
        <pc:spChg chg="add del">
          <ac:chgData name="Adriana Llano Restrepo" userId="005fbb3b-1320-44c9-ab91-9414c9484ef6" providerId="ADAL" clId="{AA3FFFD1-BD91-4895-9302-6C652468F492}" dt="2022-05-23T20:13:52.732" v="329" actId="26606"/>
          <ac:spMkLst>
            <pc:docMk/>
            <pc:sldMk cId="3164364743" sldId="683"/>
            <ac:spMk id="2052" creationId="{99ED5833-B85B-4103-8A3B-CAB0308E6C15}"/>
          </ac:spMkLst>
        </pc:spChg>
        <pc:picChg chg="add del mod">
          <ac:chgData name="Adriana Llano Restrepo" userId="005fbb3b-1320-44c9-ab91-9414c9484ef6" providerId="ADAL" clId="{AA3FFFD1-BD91-4895-9302-6C652468F492}" dt="2022-05-23T20:13:45.621" v="326" actId="478"/>
          <ac:picMkLst>
            <pc:docMk/>
            <pc:sldMk cId="3164364743" sldId="683"/>
            <ac:picMk id="6" creationId="{495269A8-01B0-88D0-F2A4-3B53F001FB87}"/>
          </ac:picMkLst>
        </pc:picChg>
        <pc:picChg chg="add del mod">
          <ac:chgData name="Adriana Llano Restrepo" userId="005fbb3b-1320-44c9-ab91-9414c9484ef6" providerId="ADAL" clId="{AA3FFFD1-BD91-4895-9302-6C652468F492}" dt="2022-05-23T20:14:41.285" v="333" actId="478"/>
          <ac:picMkLst>
            <pc:docMk/>
            <pc:sldMk cId="3164364743" sldId="683"/>
            <ac:picMk id="8" creationId="{0654FABE-5FD0-F687-4F1F-7508AE3DC90A}"/>
          </ac:picMkLst>
        </pc:picChg>
        <pc:picChg chg="add del mod">
          <ac:chgData name="Adriana Llano Restrepo" userId="005fbb3b-1320-44c9-ab91-9414c9484ef6" providerId="ADAL" clId="{AA3FFFD1-BD91-4895-9302-6C652468F492}" dt="2022-05-23T20:15:57.806" v="338" actId="478"/>
          <ac:picMkLst>
            <pc:docMk/>
            <pc:sldMk cId="3164364743" sldId="683"/>
            <ac:picMk id="10" creationId="{4C8D1B06-3913-33E5-9D8F-DA7F1E8AC8D9}"/>
          </ac:picMkLst>
        </pc:picChg>
        <pc:picChg chg="add mod">
          <ac:chgData name="Adriana Llano Restrepo" userId="005fbb3b-1320-44c9-ab91-9414c9484ef6" providerId="ADAL" clId="{AA3FFFD1-BD91-4895-9302-6C652468F492}" dt="2022-05-23T20:16:09.746" v="343" actId="14100"/>
          <ac:picMkLst>
            <pc:docMk/>
            <pc:sldMk cId="3164364743" sldId="683"/>
            <ac:picMk id="12" creationId="{BB85EE35-B996-B8D5-6328-B002F87E42D8}"/>
          </ac:picMkLst>
        </pc:picChg>
        <pc:picChg chg="add mod ord">
          <ac:chgData name="Adriana Llano Restrepo" userId="005fbb3b-1320-44c9-ab91-9414c9484ef6" providerId="ADAL" clId="{AA3FFFD1-BD91-4895-9302-6C652468F492}" dt="2022-05-23T20:16:04.267" v="341" actId="26606"/>
          <ac:picMkLst>
            <pc:docMk/>
            <pc:sldMk cId="3164364743" sldId="683"/>
            <ac:picMk id="2050" creationId="{E4FD35D7-80EC-B4E0-F7BC-86EE66CD1584}"/>
          </ac:picMkLst>
        </pc:picChg>
      </pc:sldChg>
      <pc:sldChg chg="addSp delSp modSp new mod modTransition setBg modClrScheme chgLayout">
        <pc:chgData name="Adriana Llano Restrepo" userId="005fbb3b-1320-44c9-ab91-9414c9484ef6" providerId="ADAL" clId="{AA3FFFD1-BD91-4895-9302-6C652468F492}" dt="2022-05-23T20:49:24.242" v="781"/>
        <pc:sldMkLst>
          <pc:docMk/>
          <pc:sldMk cId="784772513" sldId="684"/>
        </pc:sldMkLst>
        <pc:spChg chg="add mod">
          <ac:chgData name="Adriana Llano Restrepo" userId="005fbb3b-1320-44c9-ab91-9414c9484ef6" providerId="ADAL" clId="{AA3FFFD1-BD91-4895-9302-6C652468F492}" dt="2022-05-23T20:18:08.043" v="372" actId="26606"/>
          <ac:spMkLst>
            <pc:docMk/>
            <pc:sldMk cId="784772513" sldId="684"/>
            <ac:spMk id="2" creationId="{DEC8EBEC-43F1-AA84-7AF9-E57BFA0D26B3}"/>
          </ac:spMkLst>
        </pc:spChg>
        <pc:spChg chg="add del mod">
          <ac:chgData name="Adriana Llano Restrepo" userId="005fbb3b-1320-44c9-ab91-9414c9484ef6" providerId="ADAL" clId="{AA3FFFD1-BD91-4895-9302-6C652468F492}" dt="2022-05-23T20:17:58.615" v="369" actId="478"/>
          <ac:spMkLst>
            <pc:docMk/>
            <pc:sldMk cId="784772513" sldId="684"/>
            <ac:spMk id="3" creationId="{8C4C0AEF-426B-CDFC-E57B-B1211E3147AC}"/>
          </ac:spMkLst>
        </pc:spChg>
        <pc:spChg chg="add del mod">
          <ac:chgData name="Adriana Llano Restrepo" userId="005fbb3b-1320-44c9-ab91-9414c9484ef6" providerId="ADAL" clId="{AA3FFFD1-BD91-4895-9302-6C652468F492}" dt="2022-05-23T20:18:05.431" v="371" actId="478"/>
          <ac:spMkLst>
            <pc:docMk/>
            <pc:sldMk cId="784772513" sldId="684"/>
            <ac:spMk id="4" creationId="{861B667F-3649-F02F-C574-95CFCCEE36FC}"/>
          </ac:spMkLst>
        </pc:spChg>
        <pc:spChg chg="add">
          <ac:chgData name="Adriana Llano Restrepo" userId="005fbb3b-1320-44c9-ab91-9414c9484ef6" providerId="ADAL" clId="{AA3FFFD1-BD91-4895-9302-6C652468F492}" dt="2022-05-23T20:18:08.043" v="372" actId="26606"/>
          <ac:spMkLst>
            <pc:docMk/>
            <pc:sldMk cId="784772513" sldId="684"/>
            <ac:spMk id="11" creationId="{665DBBEF-238B-476B-96AB-8AAC3224ECEA}"/>
          </ac:spMkLst>
        </pc:spChg>
        <pc:spChg chg="add">
          <ac:chgData name="Adriana Llano Restrepo" userId="005fbb3b-1320-44c9-ab91-9414c9484ef6" providerId="ADAL" clId="{AA3FFFD1-BD91-4895-9302-6C652468F492}" dt="2022-05-23T20:18:08.043" v="372" actId="26606"/>
          <ac:spMkLst>
            <pc:docMk/>
            <pc:sldMk cId="784772513" sldId="684"/>
            <ac:spMk id="13" creationId="{3FCFB1DE-0B7E-48CC-BA90-B2AB0889F9D6}"/>
          </ac:spMkLst>
        </pc:spChg>
        <pc:picChg chg="add mod">
          <ac:chgData name="Adriana Llano Restrepo" userId="005fbb3b-1320-44c9-ab91-9414c9484ef6" providerId="ADAL" clId="{AA3FFFD1-BD91-4895-9302-6C652468F492}" dt="2022-05-23T20:18:08.043" v="372" actId="26606"/>
          <ac:picMkLst>
            <pc:docMk/>
            <pc:sldMk cId="784772513" sldId="684"/>
            <ac:picMk id="6" creationId="{D496C100-D05A-7E07-B7A3-845A523DF521}"/>
          </ac:picMkLst>
        </pc:picChg>
      </pc:sldChg>
      <pc:sldChg chg="addSp delSp modSp new mod modTransition setBg modClrScheme chgLayout">
        <pc:chgData name="Adriana Llano Restrepo" userId="005fbb3b-1320-44c9-ab91-9414c9484ef6" providerId="ADAL" clId="{AA3FFFD1-BD91-4895-9302-6C652468F492}" dt="2022-05-23T20:49:22.362" v="780"/>
        <pc:sldMkLst>
          <pc:docMk/>
          <pc:sldMk cId="4226731106" sldId="685"/>
        </pc:sldMkLst>
        <pc:spChg chg="add mod">
          <ac:chgData name="Adriana Llano Restrepo" userId="005fbb3b-1320-44c9-ab91-9414c9484ef6" providerId="ADAL" clId="{AA3FFFD1-BD91-4895-9302-6C652468F492}" dt="2022-05-23T20:19:17.712" v="414" actId="26606"/>
          <ac:spMkLst>
            <pc:docMk/>
            <pc:sldMk cId="4226731106" sldId="685"/>
            <ac:spMk id="2" creationId="{17BEB49A-5439-ECA9-A447-A63755F5E53B}"/>
          </ac:spMkLst>
        </pc:spChg>
        <pc:spChg chg="add del mod">
          <ac:chgData name="Adriana Llano Restrepo" userId="005fbb3b-1320-44c9-ab91-9414c9484ef6" providerId="ADAL" clId="{AA3FFFD1-BD91-4895-9302-6C652468F492}" dt="2022-05-23T20:19:10.033" v="411" actId="478"/>
          <ac:spMkLst>
            <pc:docMk/>
            <pc:sldMk cId="4226731106" sldId="685"/>
            <ac:spMk id="3" creationId="{E1D080E4-2A63-3D71-3334-398A98B7E03B}"/>
          </ac:spMkLst>
        </pc:spChg>
        <pc:spChg chg="add del mod">
          <ac:chgData name="Adriana Llano Restrepo" userId="005fbb3b-1320-44c9-ab91-9414c9484ef6" providerId="ADAL" clId="{AA3FFFD1-BD91-4895-9302-6C652468F492}" dt="2022-05-23T20:19:12.830" v="412" actId="478"/>
          <ac:spMkLst>
            <pc:docMk/>
            <pc:sldMk cId="4226731106" sldId="685"/>
            <ac:spMk id="4" creationId="{5E7A7A4D-3C14-C4EE-BBA3-044A15F56698}"/>
          </ac:spMkLst>
        </pc:spChg>
        <pc:spChg chg="add">
          <ac:chgData name="Adriana Llano Restrepo" userId="005fbb3b-1320-44c9-ab91-9414c9484ef6" providerId="ADAL" clId="{AA3FFFD1-BD91-4895-9302-6C652468F492}" dt="2022-05-23T20:19:17.712" v="414" actId="26606"/>
          <ac:spMkLst>
            <pc:docMk/>
            <pc:sldMk cId="4226731106" sldId="685"/>
            <ac:spMk id="11" creationId="{665DBBEF-238B-476B-96AB-8AAC3224ECEA}"/>
          </ac:spMkLst>
        </pc:spChg>
        <pc:spChg chg="add">
          <ac:chgData name="Adriana Llano Restrepo" userId="005fbb3b-1320-44c9-ab91-9414c9484ef6" providerId="ADAL" clId="{AA3FFFD1-BD91-4895-9302-6C652468F492}" dt="2022-05-23T20:19:17.712" v="414" actId="26606"/>
          <ac:spMkLst>
            <pc:docMk/>
            <pc:sldMk cId="4226731106" sldId="685"/>
            <ac:spMk id="13" creationId="{3FCFB1DE-0B7E-48CC-BA90-B2AB0889F9D6}"/>
          </ac:spMkLst>
        </pc:spChg>
        <pc:picChg chg="add mod">
          <ac:chgData name="Adriana Llano Restrepo" userId="005fbb3b-1320-44c9-ab91-9414c9484ef6" providerId="ADAL" clId="{AA3FFFD1-BD91-4895-9302-6C652468F492}" dt="2022-05-23T20:19:17.712" v="414" actId="26606"/>
          <ac:picMkLst>
            <pc:docMk/>
            <pc:sldMk cId="4226731106" sldId="685"/>
            <ac:picMk id="6" creationId="{75D89E91-6A8D-5AB4-2462-723A464A7BF1}"/>
          </ac:picMkLst>
        </pc:picChg>
      </pc:sldChg>
      <pc:sldChg chg="addSp delSp modSp new del mod setBg modClrScheme chgLayout">
        <pc:chgData name="Adriana Llano Restrepo" userId="005fbb3b-1320-44c9-ab91-9414c9484ef6" providerId="ADAL" clId="{AA3FFFD1-BD91-4895-9302-6C652468F492}" dt="2022-05-23T20:38:16.433" v="577" actId="47"/>
        <pc:sldMkLst>
          <pc:docMk/>
          <pc:sldMk cId="3440095381" sldId="686"/>
        </pc:sldMkLst>
        <pc:spChg chg="del mod ord">
          <ac:chgData name="Adriana Llano Restrepo" userId="005fbb3b-1320-44c9-ab91-9414c9484ef6" providerId="ADAL" clId="{AA3FFFD1-BD91-4895-9302-6C652468F492}" dt="2022-05-23T20:19:51.389" v="417" actId="700"/>
          <ac:spMkLst>
            <pc:docMk/>
            <pc:sldMk cId="3440095381" sldId="686"/>
            <ac:spMk id="2" creationId="{68E3997D-BCEC-3AEA-9F9C-DDA61246B44A}"/>
          </ac:spMkLst>
        </pc:spChg>
        <pc:spChg chg="del mod ord">
          <ac:chgData name="Adriana Llano Restrepo" userId="005fbb3b-1320-44c9-ab91-9414c9484ef6" providerId="ADAL" clId="{AA3FFFD1-BD91-4895-9302-6C652468F492}" dt="2022-05-23T20:19:51.389" v="417" actId="700"/>
          <ac:spMkLst>
            <pc:docMk/>
            <pc:sldMk cId="3440095381" sldId="686"/>
            <ac:spMk id="3" creationId="{3EA0DBA3-FCB8-6921-42E8-72A7BDA4B1A2}"/>
          </ac:spMkLst>
        </pc:spChg>
        <pc:spChg chg="del mod ord">
          <ac:chgData name="Adriana Llano Restrepo" userId="005fbb3b-1320-44c9-ab91-9414c9484ef6" providerId="ADAL" clId="{AA3FFFD1-BD91-4895-9302-6C652468F492}" dt="2022-05-23T20:19:51.389" v="417" actId="700"/>
          <ac:spMkLst>
            <pc:docMk/>
            <pc:sldMk cId="3440095381" sldId="686"/>
            <ac:spMk id="4" creationId="{D32088E7-1DCB-5281-A189-EB5DC7211875}"/>
          </ac:spMkLst>
        </pc:spChg>
        <pc:spChg chg="add mod ord">
          <ac:chgData name="Adriana Llano Restrepo" userId="005fbb3b-1320-44c9-ab91-9414c9484ef6" providerId="ADAL" clId="{AA3FFFD1-BD91-4895-9302-6C652468F492}" dt="2022-05-23T20:20:48.332" v="462" actId="26606"/>
          <ac:spMkLst>
            <pc:docMk/>
            <pc:sldMk cId="3440095381" sldId="686"/>
            <ac:spMk id="5" creationId="{569FE5B7-0BAF-B5C2-4782-CA5707F51AD9}"/>
          </ac:spMkLst>
        </pc:spChg>
        <pc:spChg chg="add del mod ord">
          <ac:chgData name="Adriana Llano Restrepo" userId="005fbb3b-1320-44c9-ab91-9414c9484ef6" providerId="ADAL" clId="{AA3FFFD1-BD91-4895-9302-6C652468F492}" dt="2022-05-23T20:20:16.071" v="459" actId="478"/>
          <ac:spMkLst>
            <pc:docMk/>
            <pc:sldMk cId="3440095381" sldId="686"/>
            <ac:spMk id="6" creationId="{80DAF926-A531-315D-4CAC-8C82C8C1A85C}"/>
          </ac:spMkLst>
        </pc:spChg>
        <pc:spChg chg="add del mod ord">
          <ac:chgData name="Adriana Llano Restrepo" userId="005fbb3b-1320-44c9-ab91-9414c9484ef6" providerId="ADAL" clId="{AA3FFFD1-BD91-4895-9302-6C652468F492}" dt="2022-05-23T20:20:19.301" v="460" actId="478"/>
          <ac:spMkLst>
            <pc:docMk/>
            <pc:sldMk cId="3440095381" sldId="686"/>
            <ac:spMk id="7" creationId="{7A1550E6-0C2D-11A0-EC66-C71809D89092}"/>
          </ac:spMkLst>
        </pc:spChg>
        <pc:spChg chg="add">
          <ac:chgData name="Adriana Llano Restrepo" userId="005fbb3b-1320-44c9-ab91-9414c9484ef6" providerId="ADAL" clId="{AA3FFFD1-BD91-4895-9302-6C652468F492}" dt="2022-05-23T20:20:48.332" v="462" actId="26606"/>
          <ac:spMkLst>
            <pc:docMk/>
            <pc:sldMk cId="3440095381" sldId="686"/>
            <ac:spMk id="14" creationId="{665DBBEF-238B-476B-96AB-8AAC3224ECEA}"/>
          </ac:spMkLst>
        </pc:spChg>
        <pc:spChg chg="add">
          <ac:chgData name="Adriana Llano Restrepo" userId="005fbb3b-1320-44c9-ab91-9414c9484ef6" providerId="ADAL" clId="{AA3FFFD1-BD91-4895-9302-6C652468F492}" dt="2022-05-23T20:20:48.332" v="462" actId="26606"/>
          <ac:spMkLst>
            <pc:docMk/>
            <pc:sldMk cId="3440095381" sldId="686"/>
            <ac:spMk id="16" creationId="{3FCFB1DE-0B7E-48CC-BA90-B2AB0889F9D6}"/>
          </ac:spMkLst>
        </pc:spChg>
        <pc:picChg chg="add mod">
          <ac:chgData name="Adriana Llano Restrepo" userId="005fbb3b-1320-44c9-ab91-9414c9484ef6" providerId="ADAL" clId="{AA3FFFD1-BD91-4895-9302-6C652468F492}" dt="2022-05-23T20:20:48.332" v="462" actId="26606"/>
          <ac:picMkLst>
            <pc:docMk/>
            <pc:sldMk cId="3440095381" sldId="686"/>
            <ac:picMk id="9" creationId="{D5AE178A-1D0A-F735-7A25-284C8E722321}"/>
          </ac:picMkLst>
        </pc:picChg>
      </pc:sldChg>
      <pc:sldChg chg="addSp delSp modSp new mod modTransition setBg">
        <pc:chgData name="Adriana Llano Restrepo" userId="005fbb3b-1320-44c9-ab91-9414c9484ef6" providerId="ADAL" clId="{AA3FFFD1-BD91-4895-9302-6C652468F492}" dt="2022-05-23T20:49:18.745" v="778"/>
        <pc:sldMkLst>
          <pc:docMk/>
          <pc:sldMk cId="3467637794" sldId="687"/>
        </pc:sldMkLst>
        <pc:spChg chg="del">
          <ac:chgData name="Adriana Llano Restrepo" userId="005fbb3b-1320-44c9-ab91-9414c9484ef6" providerId="ADAL" clId="{AA3FFFD1-BD91-4895-9302-6C652468F492}" dt="2022-05-23T20:21:46.881" v="504" actId="478"/>
          <ac:spMkLst>
            <pc:docMk/>
            <pc:sldMk cId="3467637794" sldId="687"/>
            <ac:spMk id="2" creationId="{6DA6D8C0-B4BE-C1C1-07F8-E242F68D293D}"/>
          </ac:spMkLst>
        </pc:spChg>
        <pc:spChg chg="mod">
          <ac:chgData name="Adriana Llano Restrepo" userId="005fbb3b-1320-44c9-ab91-9414c9484ef6" providerId="ADAL" clId="{AA3FFFD1-BD91-4895-9302-6C652468F492}" dt="2022-05-23T20:22:12.991" v="506" actId="26606"/>
          <ac:spMkLst>
            <pc:docMk/>
            <pc:sldMk cId="3467637794" sldId="687"/>
            <ac:spMk id="3" creationId="{8C2BC259-9F02-7C1E-E488-F0A8BDC07AF1}"/>
          </ac:spMkLst>
        </pc:spChg>
        <pc:spChg chg="del">
          <ac:chgData name="Adriana Llano Restrepo" userId="005fbb3b-1320-44c9-ab91-9414c9484ef6" providerId="ADAL" clId="{AA3FFFD1-BD91-4895-9302-6C652468F492}" dt="2022-05-23T20:21:44.561" v="503" actId="478"/>
          <ac:spMkLst>
            <pc:docMk/>
            <pc:sldMk cId="3467637794" sldId="687"/>
            <ac:spMk id="4" creationId="{5156510A-162C-36E4-A52A-C1B5C1FC62F8}"/>
          </ac:spMkLst>
        </pc:spChg>
        <pc:spChg chg="add">
          <ac:chgData name="Adriana Llano Restrepo" userId="005fbb3b-1320-44c9-ab91-9414c9484ef6" providerId="ADAL" clId="{AA3FFFD1-BD91-4895-9302-6C652468F492}" dt="2022-05-23T20:22:12.991" v="506" actId="26606"/>
          <ac:spMkLst>
            <pc:docMk/>
            <pc:sldMk cId="3467637794" sldId="687"/>
            <ac:spMk id="11" creationId="{665DBBEF-238B-476B-96AB-8AAC3224ECEA}"/>
          </ac:spMkLst>
        </pc:spChg>
        <pc:spChg chg="add">
          <ac:chgData name="Adriana Llano Restrepo" userId="005fbb3b-1320-44c9-ab91-9414c9484ef6" providerId="ADAL" clId="{AA3FFFD1-BD91-4895-9302-6C652468F492}" dt="2022-05-23T20:22:12.991" v="506" actId="26606"/>
          <ac:spMkLst>
            <pc:docMk/>
            <pc:sldMk cId="3467637794" sldId="687"/>
            <ac:spMk id="13" creationId="{3FCFB1DE-0B7E-48CC-BA90-B2AB0889F9D6}"/>
          </ac:spMkLst>
        </pc:spChg>
        <pc:picChg chg="add mod">
          <ac:chgData name="Adriana Llano Restrepo" userId="005fbb3b-1320-44c9-ab91-9414c9484ef6" providerId="ADAL" clId="{AA3FFFD1-BD91-4895-9302-6C652468F492}" dt="2022-05-23T20:22:12.991" v="506" actId="26606"/>
          <ac:picMkLst>
            <pc:docMk/>
            <pc:sldMk cId="3467637794" sldId="687"/>
            <ac:picMk id="6" creationId="{BB3462BA-6BE1-47E5-563C-065F9EA67362}"/>
          </ac:picMkLst>
        </pc:picChg>
      </pc:sldChg>
      <pc:sldChg chg="addSp delSp modSp new mod modTransition setBg chgLayout">
        <pc:chgData name="Adriana Llano Restrepo" userId="005fbb3b-1320-44c9-ab91-9414c9484ef6" providerId="ADAL" clId="{AA3FFFD1-BD91-4895-9302-6C652468F492}" dt="2022-05-23T20:49:20.490" v="779"/>
        <pc:sldMkLst>
          <pc:docMk/>
          <pc:sldMk cId="2941779215" sldId="688"/>
        </pc:sldMkLst>
        <pc:spChg chg="del">
          <ac:chgData name="Adriana Llano Restrepo" userId="005fbb3b-1320-44c9-ab91-9414c9484ef6" providerId="ADAL" clId="{AA3FFFD1-BD91-4895-9302-6C652468F492}" dt="2022-05-23T20:21:02.756" v="466" actId="700"/>
          <ac:spMkLst>
            <pc:docMk/>
            <pc:sldMk cId="2941779215" sldId="688"/>
            <ac:spMk id="2" creationId="{62B47F44-F4FF-9302-B46A-1A94CF6B7DE3}"/>
          </ac:spMkLst>
        </pc:spChg>
        <pc:spChg chg="del">
          <ac:chgData name="Adriana Llano Restrepo" userId="005fbb3b-1320-44c9-ab91-9414c9484ef6" providerId="ADAL" clId="{AA3FFFD1-BD91-4895-9302-6C652468F492}" dt="2022-05-23T20:21:02.756" v="466" actId="700"/>
          <ac:spMkLst>
            <pc:docMk/>
            <pc:sldMk cId="2941779215" sldId="688"/>
            <ac:spMk id="3" creationId="{BA83348F-44B3-C35F-1B99-C8150572DD90}"/>
          </ac:spMkLst>
        </pc:spChg>
        <pc:spChg chg="del">
          <ac:chgData name="Adriana Llano Restrepo" userId="005fbb3b-1320-44c9-ab91-9414c9484ef6" providerId="ADAL" clId="{AA3FFFD1-BD91-4895-9302-6C652468F492}" dt="2022-05-23T20:21:02.756" v="466" actId="700"/>
          <ac:spMkLst>
            <pc:docMk/>
            <pc:sldMk cId="2941779215" sldId="688"/>
            <ac:spMk id="4" creationId="{2E0C87B3-7071-9AFC-1892-DECFEE0CEF25}"/>
          </ac:spMkLst>
        </pc:spChg>
        <pc:spChg chg="add mod ord">
          <ac:chgData name="Adriana Llano Restrepo" userId="005fbb3b-1320-44c9-ab91-9414c9484ef6" providerId="ADAL" clId="{AA3FFFD1-BD91-4895-9302-6C652468F492}" dt="2022-05-23T20:21:32.415" v="485" actId="26606"/>
          <ac:spMkLst>
            <pc:docMk/>
            <pc:sldMk cId="2941779215" sldId="688"/>
            <ac:spMk id="5" creationId="{0F255018-0BC2-6211-ADD1-96BCB29A8F53}"/>
          </ac:spMkLst>
        </pc:spChg>
        <pc:spChg chg="add del mod ord">
          <ac:chgData name="Adriana Llano Restrepo" userId="005fbb3b-1320-44c9-ab91-9414c9484ef6" providerId="ADAL" clId="{AA3FFFD1-BD91-4895-9302-6C652468F492}" dt="2022-05-23T20:21:11.166" v="482" actId="478"/>
          <ac:spMkLst>
            <pc:docMk/>
            <pc:sldMk cId="2941779215" sldId="688"/>
            <ac:spMk id="6" creationId="{05194DDD-628F-A3EF-0FA8-6D7E029DC622}"/>
          </ac:spMkLst>
        </pc:spChg>
        <pc:spChg chg="add del mod ord">
          <ac:chgData name="Adriana Llano Restrepo" userId="005fbb3b-1320-44c9-ab91-9414c9484ef6" providerId="ADAL" clId="{AA3FFFD1-BD91-4895-9302-6C652468F492}" dt="2022-05-23T20:21:13.346" v="483" actId="478"/>
          <ac:spMkLst>
            <pc:docMk/>
            <pc:sldMk cId="2941779215" sldId="688"/>
            <ac:spMk id="7" creationId="{849AF488-4634-5B79-1463-0788B8AAEEBF}"/>
          </ac:spMkLst>
        </pc:spChg>
        <pc:spChg chg="add">
          <ac:chgData name="Adriana Llano Restrepo" userId="005fbb3b-1320-44c9-ab91-9414c9484ef6" providerId="ADAL" clId="{AA3FFFD1-BD91-4895-9302-6C652468F492}" dt="2022-05-23T20:21:32.415" v="485" actId="26606"/>
          <ac:spMkLst>
            <pc:docMk/>
            <pc:sldMk cId="2941779215" sldId="688"/>
            <ac:spMk id="14" creationId="{665DBBEF-238B-476B-96AB-8AAC3224ECEA}"/>
          </ac:spMkLst>
        </pc:spChg>
        <pc:spChg chg="add">
          <ac:chgData name="Adriana Llano Restrepo" userId="005fbb3b-1320-44c9-ab91-9414c9484ef6" providerId="ADAL" clId="{AA3FFFD1-BD91-4895-9302-6C652468F492}" dt="2022-05-23T20:21:32.415" v="485" actId="26606"/>
          <ac:spMkLst>
            <pc:docMk/>
            <pc:sldMk cId="2941779215" sldId="688"/>
            <ac:spMk id="16" creationId="{3FCFB1DE-0B7E-48CC-BA90-B2AB0889F9D6}"/>
          </ac:spMkLst>
        </pc:spChg>
        <pc:picChg chg="add mod">
          <ac:chgData name="Adriana Llano Restrepo" userId="005fbb3b-1320-44c9-ab91-9414c9484ef6" providerId="ADAL" clId="{AA3FFFD1-BD91-4895-9302-6C652468F492}" dt="2022-05-23T20:21:32.415" v="485" actId="26606"/>
          <ac:picMkLst>
            <pc:docMk/>
            <pc:sldMk cId="2941779215" sldId="688"/>
            <ac:picMk id="9" creationId="{B0136F72-766A-4382-E7F8-1928965EB91A}"/>
          </ac:picMkLst>
        </pc:picChg>
      </pc:sldChg>
      <pc:sldChg chg="addSp delSp modSp new mod modTransition setBg">
        <pc:chgData name="Adriana Llano Restrepo" userId="005fbb3b-1320-44c9-ab91-9414c9484ef6" providerId="ADAL" clId="{AA3FFFD1-BD91-4895-9302-6C652468F492}" dt="2022-05-23T20:49:31.517" v="785"/>
        <pc:sldMkLst>
          <pc:docMk/>
          <pc:sldMk cId="2415349393" sldId="689"/>
        </pc:sldMkLst>
        <pc:spChg chg="del">
          <ac:chgData name="Adriana Llano Restrepo" userId="005fbb3b-1320-44c9-ab91-9414c9484ef6" providerId="ADAL" clId="{AA3FFFD1-BD91-4895-9302-6C652468F492}" dt="2022-05-23T20:25:27.437" v="546" actId="478"/>
          <ac:spMkLst>
            <pc:docMk/>
            <pc:sldMk cId="2415349393" sldId="689"/>
            <ac:spMk id="2" creationId="{A05B584B-0A4A-4117-5F6E-776EA71226EA}"/>
          </ac:spMkLst>
        </pc:spChg>
        <pc:spChg chg="mod">
          <ac:chgData name="Adriana Llano Restrepo" userId="005fbb3b-1320-44c9-ab91-9414c9484ef6" providerId="ADAL" clId="{AA3FFFD1-BD91-4895-9302-6C652468F492}" dt="2022-05-23T20:25:31.864" v="548" actId="26606"/>
          <ac:spMkLst>
            <pc:docMk/>
            <pc:sldMk cId="2415349393" sldId="689"/>
            <ac:spMk id="3" creationId="{B4DB7697-FBF8-125B-AAD0-FAC86D580FD2}"/>
          </ac:spMkLst>
        </pc:spChg>
        <pc:spChg chg="del">
          <ac:chgData name="Adriana Llano Restrepo" userId="005fbb3b-1320-44c9-ab91-9414c9484ef6" providerId="ADAL" clId="{AA3FFFD1-BD91-4895-9302-6C652468F492}" dt="2022-05-23T20:24:41.988" v="543" actId="478"/>
          <ac:spMkLst>
            <pc:docMk/>
            <pc:sldMk cId="2415349393" sldId="689"/>
            <ac:spMk id="4" creationId="{D8751FB4-98F2-D0A6-39FF-052B8A768EDC}"/>
          </ac:spMkLst>
        </pc:spChg>
        <pc:spChg chg="add">
          <ac:chgData name="Adriana Llano Restrepo" userId="005fbb3b-1320-44c9-ab91-9414c9484ef6" providerId="ADAL" clId="{AA3FFFD1-BD91-4895-9302-6C652468F492}" dt="2022-05-23T20:25:31.864" v="548" actId="26606"/>
          <ac:spMkLst>
            <pc:docMk/>
            <pc:sldMk cId="2415349393" sldId="689"/>
            <ac:spMk id="71" creationId="{C4879EFC-8E62-4E00-973C-C45EE9EC676D}"/>
          </ac:spMkLst>
        </pc:spChg>
        <pc:spChg chg="add">
          <ac:chgData name="Adriana Llano Restrepo" userId="005fbb3b-1320-44c9-ab91-9414c9484ef6" providerId="ADAL" clId="{AA3FFFD1-BD91-4895-9302-6C652468F492}" dt="2022-05-23T20:25:31.864" v="548" actId="26606"/>
          <ac:spMkLst>
            <pc:docMk/>
            <pc:sldMk cId="2415349393" sldId="689"/>
            <ac:spMk id="73" creationId="{D6A9C53F-5F90-40A5-8C85-5412D39C8C68}"/>
          </ac:spMkLst>
        </pc:spChg>
        <pc:picChg chg="add mod ord">
          <ac:chgData name="Adriana Llano Restrepo" userId="005fbb3b-1320-44c9-ab91-9414c9484ef6" providerId="ADAL" clId="{AA3FFFD1-BD91-4895-9302-6C652468F492}" dt="2022-05-23T20:25:31.864" v="548" actId="26606"/>
          <ac:picMkLst>
            <pc:docMk/>
            <pc:sldMk cId="2415349393" sldId="689"/>
            <ac:picMk id="6" creationId="{165F64DD-D5E8-1E23-31F0-8E1523D2477A}"/>
          </ac:picMkLst>
        </pc:picChg>
        <pc:picChg chg="add mod">
          <ac:chgData name="Adriana Llano Restrepo" userId="005fbb3b-1320-44c9-ab91-9414c9484ef6" providerId="ADAL" clId="{AA3FFFD1-BD91-4895-9302-6C652468F492}" dt="2022-05-23T20:25:31.864" v="548" actId="26606"/>
          <ac:picMkLst>
            <pc:docMk/>
            <pc:sldMk cId="2415349393" sldId="689"/>
            <ac:picMk id="3074" creationId="{E12E2C4E-658E-17AA-81B1-8D5EE2880CB4}"/>
          </ac:picMkLst>
        </pc:picChg>
      </pc:sldChg>
      <pc:sldChg chg="addSp delSp modSp new mod modTransition setBg chgLayout">
        <pc:chgData name="Adriana Llano Restrepo" userId="005fbb3b-1320-44c9-ab91-9414c9484ef6" providerId="ADAL" clId="{AA3FFFD1-BD91-4895-9302-6C652468F492}" dt="2022-05-23T20:49:33.367" v="786"/>
        <pc:sldMkLst>
          <pc:docMk/>
          <pc:sldMk cId="2749295824" sldId="690"/>
        </pc:sldMkLst>
        <pc:spChg chg="del">
          <ac:chgData name="Adriana Llano Restrepo" userId="005fbb3b-1320-44c9-ab91-9414c9484ef6" providerId="ADAL" clId="{AA3FFFD1-BD91-4895-9302-6C652468F492}" dt="2022-05-23T20:25:41.634" v="550" actId="700"/>
          <ac:spMkLst>
            <pc:docMk/>
            <pc:sldMk cId="2749295824" sldId="690"/>
            <ac:spMk id="2" creationId="{C3AD9A59-08FC-90E8-3ECB-82D4BA1B3F75}"/>
          </ac:spMkLst>
        </pc:spChg>
        <pc:spChg chg="del">
          <ac:chgData name="Adriana Llano Restrepo" userId="005fbb3b-1320-44c9-ab91-9414c9484ef6" providerId="ADAL" clId="{AA3FFFD1-BD91-4895-9302-6C652468F492}" dt="2022-05-23T20:25:41.634" v="550" actId="700"/>
          <ac:spMkLst>
            <pc:docMk/>
            <pc:sldMk cId="2749295824" sldId="690"/>
            <ac:spMk id="3" creationId="{52565DC4-93C3-C494-1F66-0EA9FB8D9699}"/>
          </ac:spMkLst>
        </pc:spChg>
        <pc:spChg chg="del">
          <ac:chgData name="Adriana Llano Restrepo" userId="005fbb3b-1320-44c9-ab91-9414c9484ef6" providerId="ADAL" clId="{AA3FFFD1-BD91-4895-9302-6C652468F492}" dt="2022-05-23T20:25:41.634" v="550" actId="700"/>
          <ac:spMkLst>
            <pc:docMk/>
            <pc:sldMk cId="2749295824" sldId="690"/>
            <ac:spMk id="4" creationId="{25B41FEC-6BCE-C9F2-41D8-0028E69F964D}"/>
          </ac:spMkLst>
        </pc:spChg>
        <pc:spChg chg="add mod ord">
          <ac:chgData name="Adriana Llano Restrepo" userId="005fbb3b-1320-44c9-ab91-9414c9484ef6" providerId="ADAL" clId="{AA3FFFD1-BD91-4895-9302-6C652468F492}" dt="2022-05-23T20:28:20.508" v="575" actId="26606"/>
          <ac:spMkLst>
            <pc:docMk/>
            <pc:sldMk cId="2749295824" sldId="690"/>
            <ac:spMk id="5" creationId="{F45EDE02-02E1-9174-DCB1-55AFFE4EA071}"/>
          </ac:spMkLst>
        </pc:spChg>
        <pc:spChg chg="add del mod ord">
          <ac:chgData name="Adriana Llano Restrepo" userId="005fbb3b-1320-44c9-ab91-9414c9484ef6" providerId="ADAL" clId="{AA3FFFD1-BD91-4895-9302-6C652468F492}" dt="2022-05-23T20:26:29.107" v="570" actId="478"/>
          <ac:spMkLst>
            <pc:docMk/>
            <pc:sldMk cId="2749295824" sldId="690"/>
            <ac:spMk id="6" creationId="{F947F997-0B86-3672-32AA-0053B40FC1CC}"/>
          </ac:spMkLst>
        </pc:spChg>
        <pc:spChg chg="add del mod ord">
          <ac:chgData name="Adriana Llano Restrepo" userId="005fbb3b-1320-44c9-ab91-9414c9484ef6" providerId="ADAL" clId="{AA3FFFD1-BD91-4895-9302-6C652468F492}" dt="2022-05-23T20:28:16.197" v="573" actId="478"/>
          <ac:spMkLst>
            <pc:docMk/>
            <pc:sldMk cId="2749295824" sldId="690"/>
            <ac:spMk id="7" creationId="{9896DED4-CBF1-064E-2E9B-DD5331B344C0}"/>
          </ac:spMkLst>
        </pc:spChg>
        <pc:spChg chg="add">
          <ac:chgData name="Adriana Llano Restrepo" userId="005fbb3b-1320-44c9-ab91-9414c9484ef6" providerId="ADAL" clId="{AA3FFFD1-BD91-4895-9302-6C652468F492}" dt="2022-05-23T20:28:20.508" v="575" actId="26606"/>
          <ac:spMkLst>
            <pc:docMk/>
            <pc:sldMk cId="2749295824" sldId="690"/>
            <ac:spMk id="71" creationId="{C4879EFC-8E62-4E00-973C-C45EE9EC676D}"/>
          </ac:spMkLst>
        </pc:spChg>
        <pc:spChg chg="add">
          <ac:chgData name="Adriana Llano Restrepo" userId="005fbb3b-1320-44c9-ab91-9414c9484ef6" providerId="ADAL" clId="{AA3FFFD1-BD91-4895-9302-6C652468F492}" dt="2022-05-23T20:28:20.508" v="575" actId="26606"/>
          <ac:spMkLst>
            <pc:docMk/>
            <pc:sldMk cId="2749295824" sldId="690"/>
            <ac:spMk id="73" creationId="{D6A9C53F-5F90-40A5-8C85-5412D39C8C68}"/>
          </ac:spMkLst>
        </pc:spChg>
        <pc:picChg chg="add mod">
          <ac:chgData name="Adriana Llano Restrepo" userId="005fbb3b-1320-44c9-ab91-9414c9484ef6" providerId="ADAL" clId="{AA3FFFD1-BD91-4895-9302-6C652468F492}" dt="2022-05-23T20:28:20.508" v="575" actId="26606"/>
          <ac:picMkLst>
            <pc:docMk/>
            <pc:sldMk cId="2749295824" sldId="690"/>
            <ac:picMk id="9" creationId="{54AEE33A-1DD2-6FD9-B3B3-14C2E7D79E01}"/>
          </ac:picMkLst>
        </pc:picChg>
        <pc:picChg chg="add mod">
          <ac:chgData name="Adriana Llano Restrepo" userId="005fbb3b-1320-44c9-ab91-9414c9484ef6" providerId="ADAL" clId="{AA3FFFD1-BD91-4895-9302-6C652468F492}" dt="2022-05-23T20:28:20.508" v="575" actId="26606"/>
          <ac:picMkLst>
            <pc:docMk/>
            <pc:sldMk cId="2749295824" sldId="690"/>
            <ac:picMk id="4098" creationId="{89051857-8047-4AE6-EB0B-070974FE1250}"/>
          </ac:picMkLst>
        </pc:picChg>
      </pc:sldChg>
      <pc:sldChg chg="modSp add mod ord">
        <pc:chgData name="Adriana Llano Restrepo" userId="005fbb3b-1320-44c9-ab91-9414c9484ef6" providerId="ADAL" clId="{AA3FFFD1-BD91-4895-9302-6C652468F492}" dt="2022-05-23T20:39:08.970" v="617" actId="20577"/>
        <pc:sldMkLst>
          <pc:docMk/>
          <pc:sldMk cId="238573515" sldId="691"/>
        </pc:sldMkLst>
        <pc:spChg chg="mod">
          <ac:chgData name="Adriana Llano Restrepo" userId="005fbb3b-1320-44c9-ab91-9414c9484ef6" providerId="ADAL" clId="{AA3FFFD1-BD91-4895-9302-6C652468F492}" dt="2022-05-23T20:39:08.970" v="617" actId="20577"/>
          <ac:spMkLst>
            <pc:docMk/>
            <pc:sldMk cId="238573515" sldId="691"/>
            <ac:spMk id="4" creationId="{CBAC7889-9D4F-4C26-B56A-39D7CD9B4746}"/>
          </ac:spMkLst>
        </pc:spChg>
      </pc:sldChg>
      <pc:sldChg chg="addSp delSp modSp new mod modTransition setBg chgLayout">
        <pc:chgData name="Adriana Llano Restrepo" userId="005fbb3b-1320-44c9-ab91-9414c9484ef6" providerId="ADAL" clId="{AA3FFFD1-BD91-4895-9302-6C652468F492}" dt="2022-05-23T20:49:36.954" v="787"/>
        <pc:sldMkLst>
          <pc:docMk/>
          <pc:sldMk cId="3180826147" sldId="692"/>
        </pc:sldMkLst>
        <pc:spChg chg="del">
          <ac:chgData name="Adriana Llano Restrepo" userId="005fbb3b-1320-44c9-ab91-9414c9484ef6" providerId="ADAL" clId="{AA3FFFD1-BD91-4895-9302-6C652468F492}" dt="2022-05-23T20:39:18.554" v="619" actId="700"/>
          <ac:spMkLst>
            <pc:docMk/>
            <pc:sldMk cId="3180826147" sldId="692"/>
            <ac:spMk id="2" creationId="{03F4541E-4374-74FA-4DCB-75E92982E1CA}"/>
          </ac:spMkLst>
        </pc:spChg>
        <pc:spChg chg="del">
          <ac:chgData name="Adriana Llano Restrepo" userId="005fbb3b-1320-44c9-ab91-9414c9484ef6" providerId="ADAL" clId="{AA3FFFD1-BD91-4895-9302-6C652468F492}" dt="2022-05-23T20:39:18.554" v="619" actId="700"/>
          <ac:spMkLst>
            <pc:docMk/>
            <pc:sldMk cId="3180826147" sldId="692"/>
            <ac:spMk id="3" creationId="{3B7F7814-C9D6-45F2-B5A1-8FC3E8A6B4A8}"/>
          </ac:spMkLst>
        </pc:spChg>
        <pc:spChg chg="del">
          <ac:chgData name="Adriana Llano Restrepo" userId="005fbb3b-1320-44c9-ab91-9414c9484ef6" providerId="ADAL" clId="{AA3FFFD1-BD91-4895-9302-6C652468F492}" dt="2022-05-23T20:39:18.554" v="619" actId="700"/>
          <ac:spMkLst>
            <pc:docMk/>
            <pc:sldMk cId="3180826147" sldId="692"/>
            <ac:spMk id="4" creationId="{9B58373D-E2C9-4367-F4AD-12EB074783B6}"/>
          </ac:spMkLst>
        </pc:spChg>
        <pc:spChg chg="add mod ord">
          <ac:chgData name="Adriana Llano Restrepo" userId="005fbb3b-1320-44c9-ab91-9414c9484ef6" providerId="ADAL" clId="{AA3FFFD1-BD91-4895-9302-6C652468F492}" dt="2022-05-23T20:43:38.361" v="722" actId="26606"/>
          <ac:spMkLst>
            <pc:docMk/>
            <pc:sldMk cId="3180826147" sldId="692"/>
            <ac:spMk id="5" creationId="{6A5383C6-E47D-F200-9CFA-F477AB1E7DE1}"/>
          </ac:spMkLst>
        </pc:spChg>
        <pc:spChg chg="add del mod ord">
          <ac:chgData name="Adriana Llano Restrepo" userId="005fbb3b-1320-44c9-ab91-9414c9484ef6" providerId="ADAL" clId="{AA3FFFD1-BD91-4895-9302-6C652468F492}" dt="2022-05-23T20:42:33.697" v="620" actId="478"/>
          <ac:spMkLst>
            <pc:docMk/>
            <pc:sldMk cId="3180826147" sldId="692"/>
            <ac:spMk id="6" creationId="{9FBE91B3-4326-FA9E-C3DC-CB6A25BC55BA}"/>
          </ac:spMkLst>
        </pc:spChg>
        <pc:spChg chg="add del mod ord">
          <ac:chgData name="Adriana Llano Restrepo" userId="005fbb3b-1320-44c9-ab91-9414c9484ef6" providerId="ADAL" clId="{AA3FFFD1-BD91-4895-9302-6C652468F492}" dt="2022-05-23T20:42:36.377" v="621" actId="478"/>
          <ac:spMkLst>
            <pc:docMk/>
            <pc:sldMk cId="3180826147" sldId="692"/>
            <ac:spMk id="7" creationId="{9D6667F7-4CAC-0435-3D22-529843E986C8}"/>
          </ac:spMkLst>
        </pc:spChg>
        <pc:spChg chg="add">
          <ac:chgData name="Adriana Llano Restrepo" userId="005fbb3b-1320-44c9-ab91-9414c9484ef6" providerId="ADAL" clId="{AA3FFFD1-BD91-4895-9302-6C652468F492}" dt="2022-05-23T20:43:38.361" v="722" actId="26606"/>
          <ac:spMkLst>
            <pc:docMk/>
            <pc:sldMk cId="3180826147" sldId="692"/>
            <ac:spMk id="14" creationId="{BA79A7CF-01AF-4178-9369-94E0C90EB046}"/>
          </ac:spMkLst>
        </pc:spChg>
        <pc:spChg chg="add">
          <ac:chgData name="Adriana Llano Restrepo" userId="005fbb3b-1320-44c9-ab91-9414c9484ef6" providerId="ADAL" clId="{AA3FFFD1-BD91-4895-9302-6C652468F492}" dt="2022-05-23T20:43:38.361" v="722" actId="26606"/>
          <ac:spMkLst>
            <pc:docMk/>
            <pc:sldMk cId="3180826147" sldId="692"/>
            <ac:spMk id="16" creationId="{99413ED5-9ED4-4772-BCE4-2BCAE6B12E35}"/>
          </ac:spMkLst>
        </pc:spChg>
        <pc:spChg chg="add">
          <ac:chgData name="Adriana Llano Restrepo" userId="005fbb3b-1320-44c9-ab91-9414c9484ef6" providerId="ADAL" clId="{AA3FFFD1-BD91-4895-9302-6C652468F492}" dt="2022-05-23T20:43:38.361" v="722" actId="26606"/>
          <ac:spMkLst>
            <pc:docMk/>
            <pc:sldMk cId="3180826147" sldId="692"/>
            <ac:spMk id="18" creationId="{04357C93-F0CB-4A1C-8F77-4E9063789819}"/>
          </ac:spMkLst>
        </pc:spChg>
        <pc:spChg chg="add">
          <ac:chgData name="Adriana Llano Restrepo" userId="005fbb3b-1320-44c9-ab91-9414c9484ef6" providerId="ADAL" clId="{AA3FFFD1-BD91-4895-9302-6C652468F492}" dt="2022-05-23T20:43:38.361" v="722" actId="26606"/>
          <ac:spMkLst>
            <pc:docMk/>
            <pc:sldMk cId="3180826147" sldId="692"/>
            <ac:spMk id="20" creationId="{90F533E9-6690-41A8-A372-4C6C622D028D}"/>
          </ac:spMkLst>
        </pc:spChg>
        <pc:picChg chg="add mod">
          <ac:chgData name="Adriana Llano Restrepo" userId="005fbb3b-1320-44c9-ab91-9414c9484ef6" providerId="ADAL" clId="{AA3FFFD1-BD91-4895-9302-6C652468F492}" dt="2022-05-23T20:43:38.361" v="722" actId="26606"/>
          <ac:picMkLst>
            <pc:docMk/>
            <pc:sldMk cId="3180826147" sldId="692"/>
            <ac:picMk id="9" creationId="{0DE04623-1A96-861F-2BA2-5E11B007254D}"/>
          </ac:picMkLst>
        </pc:picChg>
      </pc:sldChg>
      <pc:sldChg chg="addSp delSp modSp new mod modTransition setBg">
        <pc:chgData name="Adriana Llano Restrepo" userId="005fbb3b-1320-44c9-ab91-9414c9484ef6" providerId="ADAL" clId="{AA3FFFD1-BD91-4895-9302-6C652468F492}" dt="2022-05-23T20:49:38.433" v="788"/>
        <pc:sldMkLst>
          <pc:docMk/>
          <pc:sldMk cId="2639938459" sldId="693"/>
        </pc:sldMkLst>
        <pc:spChg chg="del">
          <ac:chgData name="Adriana Llano Restrepo" userId="005fbb3b-1320-44c9-ab91-9414c9484ef6" providerId="ADAL" clId="{AA3FFFD1-BD91-4895-9302-6C652468F492}" dt="2022-05-23T20:44:27.381" v="758" actId="26606"/>
          <ac:spMkLst>
            <pc:docMk/>
            <pc:sldMk cId="2639938459" sldId="693"/>
            <ac:spMk id="2" creationId="{C776B014-A7AE-CAEC-E10E-89EE46CBBB82}"/>
          </ac:spMkLst>
        </pc:spChg>
        <pc:spChg chg="mod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3" creationId="{52943850-5AAF-77CE-F515-FDD030FCB9F6}"/>
          </ac:spMkLst>
        </pc:spChg>
        <pc:spChg chg="del">
          <ac:chgData name="Adriana Llano Restrepo" userId="005fbb3b-1320-44c9-ab91-9414c9484ef6" providerId="ADAL" clId="{AA3FFFD1-BD91-4895-9302-6C652468F492}" dt="2022-05-23T20:44:08.010" v="724" actId="478"/>
          <ac:spMkLst>
            <pc:docMk/>
            <pc:sldMk cId="2639938459" sldId="693"/>
            <ac:spMk id="4" creationId="{E393AA22-902B-36D7-02C8-9B2FF9A978A0}"/>
          </ac:spMkLst>
        </pc:spChg>
        <pc:spChg chg="add del">
          <ac:chgData name="Adriana Llano Restrepo" userId="005fbb3b-1320-44c9-ab91-9414c9484ef6" providerId="ADAL" clId="{AA3FFFD1-BD91-4895-9302-6C652468F492}" dt="2022-05-23T20:46:07.627" v="774" actId="26606"/>
          <ac:spMkLst>
            <pc:docMk/>
            <pc:sldMk cId="2639938459" sldId="693"/>
            <ac:spMk id="11" creationId="{BA79A7CF-01AF-4178-9369-94E0C90EB046}"/>
          </ac:spMkLst>
        </pc:spChg>
        <pc:spChg chg="add del">
          <ac:chgData name="Adriana Llano Restrepo" userId="005fbb3b-1320-44c9-ab91-9414c9484ef6" providerId="ADAL" clId="{AA3FFFD1-BD91-4895-9302-6C652468F492}" dt="2022-05-23T20:46:07.627" v="774" actId="26606"/>
          <ac:spMkLst>
            <pc:docMk/>
            <pc:sldMk cId="2639938459" sldId="693"/>
            <ac:spMk id="13" creationId="{99413ED5-9ED4-4772-BCE4-2BCAE6B12E35}"/>
          </ac:spMkLst>
        </pc:spChg>
        <pc:spChg chg="add del">
          <ac:chgData name="Adriana Llano Restrepo" userId="005fbb3b-1320-44c9-ab91-9414c9484ef6" providerId="ADAL" clId="{AA3FFFD1-BD91-4895-9302-6C652468F492}" dt="2022-05-23T20:46:07.627" v="774" actId="26606"/>
          <ac:spMkLst>
            <pc:docMk/>
            <pc:sldMk cId="2639938459" sldId="693"/>
            <ac:spMk id="15" creationId="{04357C93-F0CB-4A1C-8F77-4E9063789819}"/>
          </ac:spMkLst>
        </pc:spChg>
        <pc:spChg chg="add del">
          <ac:chgData name="Adriana Llano Restrepo" userId="005fbb3b-1320-44c9-ab91-9414c9484ef6" providerId="ADAL" clId="{AA3FFFD1-BD91-4895-9302-6C652468F492}" dt="2022-05-23T20:46:07.627" v="774" actId="26606"/>
          <ac:spMkLst>
            <pc:docMk/>
            <pc:sldMk cId="2639938459" sldId="693"/>
            <ac:spMk id="17" creationId="{90F533E9-6690-41A8-A372-4C6C622D028D}"/>
          </ac:spMkLst>
        </pc:spChg>
        <pc:spChg chg="add del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22" creationId="{D55CA618-78A6-47F6-B865-E9315164FB49}"/>
          </ac:spMkLst>
        </pc:spChg>
        <pc:spChg chg="add del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28" creationId="{8ED94938-268E-4C0A-A08A-B3980C78BAEB}"/>
          </ac:spMkLst>
        </pc:spChg>
        <pc:spChg chg="add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33" creationId="{2DA60C47-9F76-46D7-9D57-E0C7BA42B81A}"/>
          </ac:spMkLst>
        </pc:spChg>
        <pc:spChg chg="add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35" creationId="{99413ED5-9ED4-4772-BCE4-2BCAE6B12E35}"/>
          </ac:spMkLst>
        </pc:spChg>
        <pc:spChg chg="add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37" creationId="{04357C93-F0CB-4A1C-8F77-4E9063789819}"/>
          </ac:spMkLst>
        </pc:spChg>
        <pc:spChg chg="add">
          <ac:chgData name="Adriana Llano Restrepo" userId="005fbb3b-1320-44c9-ab91-9414c9484ef6" providerId="ADAL" clId="{AA3FFFD1-BD91-4895-9302-6C652468F492}" dt="2022-05-23T20:46:43.290" v="777" actId="26606"/>
          <ac:spMkLst>
            <pc:docMk/>
            <pc:sldMk cId="2639938459" sldId="693"/>
            <ac:spMk id="39" creationId="{6CF143E5-57C3-46A3-91A2-EDAA7A8E6A75}"/>
          </ac:spMkLst>
        </pc:spChg>
        <pc:grpChg chg="add del">
          <ac:chgData name="Adriana Llano Restrepo" userId="005fbb3b-1320-44c9-ab91-9414c9484ef6" providerId="ADAL" clId="{AA3FFFD1-BD91-4895-9302-6C652468F492}" dt="2022-05-23T20:46:43.290" v="777" actId="26606"/>
          <ac:grpSpMkLst>
            <pc:docMk/>
            <pc:sldMk cId="2639938459" sldId="693"/>
            <ac:grpSpMk id="24" creationId="{B83D307E-DF68-43F8-97CE-0AAE950A7129}"/>
          </ac:grpSpMkLst>
        </pc:grpChg>
        <pc:picChg chg="add del mod">
          <ac:chgData name="Adriana Llano Restrepo" userId="005fbb3b-1320-44c9-ab91-9414c9484ef6" providerId="ADAL" clId="{AA3FFFD1-BD91-4895-9302-6C652468F492}" dt="2022-05-23T20:45:11.614" v="770" actId="478"/>
          <ac:picMkLst>
            <pc:docMk/>
            <pc:sldMk cId="2639938459" sldId="693"/>
            <ac:picMk id="6" creationId="{3E054B63-679E-37E2-3AD1-4CF8042F62F1}"/>
          </ac:picMkLst>
        </pc:picChg>
        <pc:picChg chg="add mod ord">
          <ac:chgData name="Adriana Llano Restrepo" userId="005fbb3b-1320-44c9-ab91-9414c9484ef6" providerId="ADAL" clId="{AA3FFFD1-BD91-4895-9302-6C652468F492}" dt="2022-05-23T20:46:43.290" v="777" actId="26606"/>
          <ac:picMkLst>
            <pc:docMk/>
            <pc:sldMk cId="2639938459" sldId="693"/>
            <ac:picMk id="8" creationId="{FB2F45C5-90D1-4E47-1680-FA61593126C5}"/>
          </ac:picMkLst>
        </pc:picChg>
        <pc:picChg chg="add mod ord">
          <ac:chgData name="Adriana Llano Restrepo" userId="005fbb3b-1320-44c9-ab91-9414c9484ef6" providerId="ADAL" clId="{AA3FFFD1-BD91-4895-9302-6C652468F492}" dt="2022-05-23T20:46:43.290" v="777" actId="26606"/>
          <ac:picMkLst>
            <pc:docMk/>
            <pc:sldMk cId="2639938459" sldId="693"/>
            <ac:picMk id="10" creationId="{A08B9764-E6B3-B389-3155-391754BC8EBF}"/>
          </ac:picMkLst>
        </pc:picChg>
      </pc:sldChg>
      <pc:sldMasterChg chg="delSldLayout">
        <pc:chgData name="Adriana Llano Restrepo" userId="005fbb3b-1320-44c9-ab91-9414c9484ef6" providerId="ADAL" clId="{AA3FFFD1-BD91-4895-9302-6C652468F492}" dt="2022-05-23T19:44:36.543" v="163" actId="47"/>
        <pc:sldMasterMkLst>
          <pc:docMk/>
          <pc:sldMasterMk cId="0" sldId="2147483648"/>
        </pc:sldMasterMkLst>
        <pc:sldLayoutChg chg="del">
          <pc:chgData name="Adriana Llano Restrepo" userId="005fbb3b-1320-44c9-ab91-9414c9484ef6" providerId="ADAL" clId="{AA3FFFD1-BD91-4895-9302-6C652468F492}" dt="2022-05-23T19:44:36.543" v="163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8" r:id="rId4"/>
    <p:sldLayoutId id="2147483660" r:id="rId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96492"/>
            <a:ext cx="9588223" cy="998856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Inspiración para la </a:t>
            </a:r>
            <a:r>
              <a:rPr lang="en-US" sz="7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atención</a:t>
            </a:r>
            <a: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humanizada</a:t>
            </a:r>
            <a: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7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diferencial</a:t>
            </a:r>
            <a:r>
              <a:rPr lang="en-US" sz="7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CENTRO</a:t>
            </a: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Gestores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Municipales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Asistentes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Atención al Usuario</a:t>
            </a: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Mayo 28 de 2022</a:t>
            </a: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7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5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52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Tareas Jurídicas y Políticas: EL CONTRATO SOCIAL - ROUSSEAU">
            <a:extLst>
              <a:ext uri="{FF2B5EF4-FFF2-40B4-BE49-F238E27FC236}">
                <a16:creationId xmlns:a16="http://schemas.microsoft.com/office/drawing/2014/main" id="{E659BF45-0A96-4884-B8BB-D934B08EF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24383980" cy="13715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0EC5D1-91E4-42E7-B5A5-E20F9FB5F4B7}"/>
              </a:ext>
            </a:extLst>
          </p:cNvPr>
          <p:cNvSpPr txBox="1"/>
          <p:nvPr/>
        </p:nvSpPr>
        <p:spPr>
          <a:xfrm>
            <a:off x="11603418" y="9144000"/>
            <a:ext cx="11104178" cy="3295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 marL="1028700" indent="-4572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humanización no es moda, no son buenos modales y no se agota en la queridura porque la cortesía es tema del contrato social, de vivir en sociedad dijo Jean-Jacques Rousseau.</a:t>
            </a:r>
          </a:p>
          <a:p>
            <a:pPr marL="1028700" indent="-4572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700" indent="-4572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humanización para </a:t>
            </a:r>
            <a:r>
              <a:rPr lang="en-US" sz="320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COOSALUD</a:t>
            </a:r>
            <a:r>
              <a:rPr lang="en-US" sz="3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volver a la esencia, a ese espíritu que nos hizo nacer hace 26 años y que es cosa nuestra y de ustedes nuestros aliados.</a:t>
            </a:r>
          </a:p>
        </p:txBody>
      </p:sp>
    </p:spTree>
    <p:extLst>
      <p:ext uri="{BB962C8B-B14F-4D97-AF65-F5344CB8AC3E}">
        <p14:creationId xmlns:p14="http://schemas.microsoft.com/office/powerpoint/2010/main" val="41635696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nteligencia artificial: Cómo querer a un robot | Público">
            <a:extLst>
              <a:ext uri="{FF2B5EF4-FFF2-40B4-BE49-F238E27FC236}">
                <a16:creationId xmlns:a16="http://schemas.microsoft.com/office/drawing/2014/main" id="{EE8CA29A-A561-400C-9248-18944716F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24383980" cy="13715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96DA3-FB89-491D-B584-83CBC1B488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736826" y="7433187"/>
            <a:ext cx="11970770" cy="50064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8001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Humanizar es un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ético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afiliado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8001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001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Humanizar es 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intervención holística, global, integral que necesita de una particular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actitud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gestorers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línea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frente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asistentes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ámbito de la inteligencia del corazón, de las habilidades para entrar en el mundo personal y particular de la persona a la que se quiere acompañar, identificar y movilizar en ella no solo los problemas y necesidades,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significados, los recursos, las habilidades y los valores que pueden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permitirle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el mayor protagonista del 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cuidar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salud.</a:t>
            </a:r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501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Personas sentadas en una banca de madera&#10;&#10;Descripción generada automáticamente con confianza media">
            <a:extLst>
              <a:ext uri="{FF2B5EF4-FFF2-40B4-BE49-F238E27FC236}">
                <a16:creationId xmlns:a16="http://schemas.microsoft.com/office/drawing/2014/main" id="{D7359250-9A31-4B10-9609-04019CC0AA5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24383980" cy="13715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73768" y="642352"/>
            <a:ext cx="11471180" cy="1179348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94F05D-1405-478C-AC6D-AC157BC464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8220" y="4243526"/>
            <a:ext cx="10470980" cy="7546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rtl="0">
              <a:lnSpc>
                <a:spcPct val="90000"/>
              </a:lnSpc>
              <a:buNone/>
            </a:pPr>
            <a:r>
              <a:rPr lang="en-US" sz="4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 humanización reside en entender que somos voces de la misma penuria. Si existe una rendición de cuentas al final de la vida, probablemente seremos juzgados por cuán bien hemos tratado a quienes nada tienen que ver con nosotros, salvo su humanidad”.</a:t>
            </a:r>
          </a:p>
          <a:p>
            <a:pPr marL="0" indent="0" algn="r" defTabSz="914400" rtl="0">
              <a:lnSpc>
                <a:spcPct val="90000"/>
              </a:lnSpc>
              <a:buNone/>
            </a:pPr>
            <a:r>
              <a:rPr lang="en-US" sz="4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Alejando Gaviria, ex </a:t>
            </a:r>
            <a:r>
              <a:rPr lang="en-US" sz="41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ministro</a:t>
            </a:r>
            <a:r>
              <a:rPr lang="en-US" sz="4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salud y protección social y ex rector de la Universidad de Los Andes, ceremonia de graduación primer semestre de 2020</a:t>
            </a:r>
          </a:p>
        </p:txBody>
      </p:sp>
    </p:spTree>
    <p:extLst>
      <p:ext uri="{BB962C8B-B14F-4D97-AF65-F5344CB8AC3E}">
        <p14:creationId xmlns:p14="http://schemas.microsoft.com/office/powerpoint/2010/main" val="28529579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grupo de personas en una caja&#10;&#10;Descripción generada automáticamente">
            <a:extLst>
              <a:ext uri="{FF2B5EF4-FFF2-40B4-BE49-F238E27FC236}">
                <a16:creationId xmlns:a16="http://schemas.microsoft.com/office/drawing/2014/main" id="{B1645D47-BE45-46EB-9907-B60097396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24383980" cy="13715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73768" y="642352"/>
            <a:ext cx="8664614" cy="1179348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34ADD-C281-4B69-864A-86164712225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88220" y="4243526"/>
            <a:ext cx="7529652" cy="754602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humanización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permite abordar a nuestros afiliados en su completitud.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disecciones existenciales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fragmentaciones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clasificaciones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rotulaciones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estigmatizaciones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exclusiones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459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C4F4993-C4EC-488D-A135-C09D9416E716}"/>
              </a:ext>
            </a:extLst>
          </p:cNvPr>
          <p:cNvSpPr txBox="1"/>
          <p:nvPr/>
        </p:nvSpPr>
        <p:spPr>
          <a:xfrm>
            <a:off x="9930862" y="4876800"/>
            <a:ext cx="13172978" cy="7570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marL="800100" indent="-5715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Heidegger</a:t>
            </a:r>
            <a:r>
              <a:rPr lang="en-US" sz="4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advertía sobre la deshumanización: (…) este irrespetuoso co-estar con los otros, sin contar en serio con ellos y sin que tampoco quiera tener que ver con ellos. En este ámbito surge el otro como peligro para mí y yo como peligro para él”.</a:t>
            </a:r>
          </a:p>
          <a:p>
            <a:pPr marL="800100" indent="-5715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Platón </a:t>
            </a:r>
            <a:r>
              <a:rPr lang="en-US" sz="4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enseñaba que la humanización acontece en la Ética. </a:t>
            </a:r>
          </a:p>
          <a:p>
            <a:pPr marL="800100" indent="-5715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Papa Francisco </a:t>
            </a:r>
            <a:r>
              <a:rPr lang="en-US" sz="4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predica sobre la humanización como un ir al encuentro del otro.</a:t>
            </a:r>
          </a:p>
          <a:p>
            <a:pPr marL="800100" indent="-5715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Kapuściński </a:t>
            </a:r>
            <a:r>
              <a:rPr lang="en-US" sz="4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asegura que la humanización permite que los otros proyecten luz sobre mi propia historia.</a:t>
            </a:r>
          </a:p>
          <a:p>
            <a:pPr marL="800100" indent="-571500" algn="l" defTabSz="914400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Heródoto</a:t>
            </a:r>
            <a:r>
              <a:rPr lang="en-US" sz="4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advertía que la humanización no era fácil porque no es fácil aceptar que el otro es alguien.</a:t>
            </a:r>
          </a:p>
        </p:txBody>
      </p:sp>
      <p:pic>
        <p:nvPicPr>
          <p:cNvPr id="1028" name="Picture 4" descr="Resultado de imagen para encuentro con el otro">
            <a:extLst>
              <a:ext uri="{FF2B5EF4-FFF2-40B4-BE49-F238E27FC236}">
                <a16:creationId xmlns:a16="http://schemas.microsoft.com/office/drawing/2014/main" id="{BF642E0A-3592-4A41-B7A1-94F5EB5B8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893"/>
          <a:stretch/>
        </p:blipFill>
        <p:spPr bwMode="auto">
          <a:xfrm>
            <a:off x="0" y="1804224"/>
            <a:ext cx="9271162" cy="13715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61868" y="4230234"/>
            <a:ext cx="12618720" cy="0"/>
          </a:xfrm>
          <a:prstGeom prst="line">
            <a:avLst/>
          </a:prstGeom>
          <a:ln w="19050">
            <a:solidFill>
              <a:srgbClr val="ECE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839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Normativa de la Humanización</a:t>
            </a:r>
          </a:p>
        </p:txBody>
      </p:sp>
      <p:sp>
        <p:nvSpPr>
          <p:cNvPr id="13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4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2692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904" cy="137247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084" y="1458350"/>
            <a:ext cx="22198704" cy="1079930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757C48F-97C4-4641-970A-EA4BDD4C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32" y="1801244"/>
            <a:ext cx="9994378" cy="378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Política de Atención Integral en Salud -PAIS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E8B08FA-53FE-43D7-B8BC-F37FCAE165C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83932" y="5931186"/>
            <a:ext cx="9994378" cy="588308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Política de Atención integral en salud-PAIS, establece </a:t>
            </a:r>
            <a:r>
              <a:rPr lang="en-US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humanización </a:t>
            </a:r>
            <a:r>
              <a:rPr lang="en-US" sz="3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el principio orientador para alcanzar los objetivos estratégicos por ella propuestos: centrar los esfuerzos del Sistema de Salud en las personas (usuarios y trabajadores)</a:t>
            </a: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en-US" sz="3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Política de Atención integral en salud-PAIS reconoce la humanización como fundamento esencial del Sistema de Salud y se plantea la necesidad de que sus agentes enfoquen su misión al cumplimento del derecho fundamental y al fortalecimiento de una cultura organizacional dirigida al </a:t>
            </a:r>
            <a:r>
              <a:rPr lang="en-US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humano</a:t>
            </a:r>
            <a:r>
              <a:rPr lang="en-US" sz="3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DC8ECB-7A3E-4503-9E75-4354CC2E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85" y="1791220"/>
            <a:ext cx="7974746" cy="101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428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5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"/>
            <a:ext cx="12013326" cy="6467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705B4CE-3C11-490E-97CE-979DBE3A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96" y="1443610"/>
            <a:ext cx="8529776" cy="444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7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Plan Nacional de Mejoramiento de la Calidad en Salud -PNMCS</a:t>
            </a: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"/>
            <a:ext cx="1213944" cy="6467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77440" y="146304"/>
            <a:ext cx="2357932" cy="465926"/>
            <a:chOff x="7763256" y="73152"/>
            <a:chExt cx="1178966" cy="232963"/>
          </a:xfrm>
        </p:grpSpPr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6467968"/>
            <a:ext cx="1213944" cy="7248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08818-FBEA-4612-8168-4F95D5160A9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33296" y="7062952"/>
            <a:ext cx="8529776" cy="606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36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Plan Nacional de mejoramiento de la Calidad en Salud (PNMCS) 2016-2021 </a:t>
            </a:r>
            <a:r>
              <a:rPr lang="en-US" sz="3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aboga por un s</a:t>
            </a:r>
            <a:r>
              <a:rPr lang="en-US" sz="36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istema de salud con un </a:t>
            </a:r>
            <a:r>
              <a:rPr lang="en-US" sz="36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propósito humano </a:t>
            </a:r>
            <a:r>
              <a:rPr lang="en-US" sz="36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 la innovación y la excelencia.</a:t>
            </a:r>
            <a:endParaRPr lang="en-US" sz="3600" kern="120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49FD01-9E89-485D-8C02-B55F668D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536" y="604582"/>
            <a:ext cx="9420664" cy="125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6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24384000" cy="13715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705B4CE-3C11-490E-97CE-979DBE3A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6386" y="979014"/>
            <a:ext cx="6183214" cy="33109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SNS Circular externa número 000008 de 2018</a:t>
            </a:r>
          </a:p>
        </p:txBody>
      </p:sp>
      <p:pic>
        <p:nvPicPr>
          <p:cNvPr id="10" name="Picture 2" descr="Familia campesina se vuelve Youtuber en Colombia">
            <a:extLst>
              <a:ext uri="{FF2B5EF4-FFF2-40B4-BE49-F238E27FC236}">
                <a16:creationId xmlns:a16="http://schemas.microsoft.com/office/drawing/2014/main" id="{3617F93C-D344-4983-8EEA-11F6ABB76821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22483"/>
          <a:stretch/>
        </p:blipFill>
        <p:spPr bwMode="auto">
          <a:xfrm>
            <a:off x="20" y="862"/>
            <a:ext cx="16230580" cy="128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808818-FBEA-4612-8168-4F95D5160A9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286386" y="4836816"/>
            <a:ext cx="5885626" cy="708053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humanización 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la observancia del respeto, la cordialidad, la orientación y comunicación permanente: Superintendencia Nacional de Salud.</a:t>
            </a:r>
            <a:endParaRPr lang="en-US" sz="4000" kern="120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2817482"/>
            <a:ext cx="24383996" cy="914404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" y="12817484"/>
            <a:ext cx="16230600" cy="898516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4380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870B319-1868-4DBE-8F5C-B6CC9927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005840"/>
            <a:ext cx="6839712" cy="2926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P</a:t>
            </a:r>
            <a:r>
              <a:rPr lang="en-US" sz="60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lan de la Cultura de la Seguridad Social</a:t>
            </a:r>
            <a:endParaRPr lang="en-US" sz="6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2318" y="2450592"/>
            <a:ext cx="3108960" cy="36576"/>
          </a:xfrm>
          <a:custGeom>
            <a:avLst/>
            <a:gdLst>
              <a:gd name="connsiteX0" fmla="*/ 0 w 3108960"/>
              <a:gd name="connsiteY0" fmla="*/ 0 h 36576"/>
              <a:gd name="connsiteX1" fmla="*/ 590702 w 3108960"/>
              <a:gd name="connsiteY1" fmla="*/ 0 h 36576"/>
              <a:gd name="connsiteX2" fmla="*/ 1212494 w 3108960"/>
              <a:gd name="connsiteY2" fmla="*/ 0 h 36576"/>
              <a:gd name="connsiteX3" fmla="*/ 1865376 w 3108960"/>
              <a:gd name="connsiteY3" fmla="*/ 0 h 36576"/>
              <a:gd name="connsiteX4" fmla="*/ 2518258 w 3108960"/>
              <a:gd name="connsiteY4" fmla="*/ 0 h 36576"/>
              <a:gd name="connsiteX5" fmla="*/ 3108960 w 3108960"/>
              <a:gd name="connsiteY5" fmla="*/ 0 h 36576"/>
              <a:gd name="connsiteX6" fmla="*/ 3108960 w 3108960"/>
              <a:gd name="connsiteY6" fmla="*/ 36576 h 36576"/>
              <a:gd name="connsiteX7" fmla="*/ 2424989 w 3108960"/>
              <a:gd name="connsiteY7" fmla="*/ 36576 h 36576"/>
              <a:gd name="connsiteX8" fmla="*/ 1741018 w 3108960"/>
              <a:gd name="connsiteY8" fmla="*/ 36576 h 36576"/>
              <a:gd name="connsiteX9" fmla="*/ 1119226 w 3108960"/>
              <a:gd name="connsiteY9" fmla="*/ 36576 h 36576"/>
              <a:gd name="connsiteX10" fmla="*/ 0 w 3108960"/>
              <a:gd name="connsiteY10" fmla="*/ 36576 h 36576"/>
              <a:gd name="connsiteX11" fmla="*/ 0 w 3108960"/>
              <a:gd name="connsiteY11" fmla="*/ 0 h 36576"/>
              <a:gd name="connsiteX0" fmla="*/ 0 w 3108960"/>
              <a:gd name="connsiteY0" fmla="*/ 0 h 36576"/>
              <a:gd name="connsiteX1" fmla="*/ 590702 w 3108960"/>
              <a:gd name="connsiteY1" fmla="*/ 0 h 36576"/>
              <a:gd name="connsiteX2" fmla="*/ 1119226 w 3108960"/>
              <a:gd name="connsiteY2" fmla="*/ 0 h 36576"/>
              <a:gd name="connsiteX3" fmla="*/ 1803197 w 3108960"/>
              <a:gd name="connsiteY3" fmla="*/ 0 h 36576"/>
              <a:gd name="connsiteX4" fmla="*/ 2393899 w 3108960"/>
              <a:gd name="connsiteY4" fmla="*/ 0 h 36576"/>
              <a:gd name="connsiteX5" fmla="*/ 3108960 w 3108960"/>
              <a:gd name="connsiteY5" fmla="*/ 0 h 36576"/>
              <a:gd name="connsiteX6" fmla="*/ 3108960 w 3108960"/>
              <a:gd name="connsiteY6" fmla="*/ 36576 h 36576"/>
              <a:gd name="connsiteX7" fmla="*/ 2487168 w 3108960"/>
              <a:gd name="connsiteY7" fmla="*/ 36576 h 36576"/>
              <a:gd name="connsiteX8" fmla="*/ 1803197 w 3108960"/>
              <a:gd name="connsiteY8" fmla="*/ 36576 h 36576"/>
              <a:gd name="connsiteX9" fmla="*/ 1274674 w 3108960"/>
              <a:gd name="connsiteY9" fmla="*/ 36576 h 36576"/>
              <a:gd name="connsiteX10" fmla="*/ 652882 w 3108960"/>
              <a:gd name="connsiteY10" fmla="*/ 36576 h 36576"/>
              <a:gd name="connsiteX11" fmla="*/ 0 w 3108960"/>
              <a:gd name="connsiteY11" fmla="*/ 36576 h 36576"/>
              <a:gd name="connsiteX12" fmla="*/ 0 w 3108960"/>
              <a:gd name="connsiteY12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8960" h="36576" fill="none" extrusionOk="0">
                <a:moveTo>
                  <a:pt x="0" y="0"/>
                </a:moveTo>
                <a:cubicBezTo>
                  <a:pt x="232516" y="-18036"/>
                  <a:pt x="421228" y="-32558"/>
                  <a:pt x="590702" y="0"/>
                </a:cubicBezTo>
                <a:cubicBezTo>
                  <a:pt x="719643" y="35129"/>
                  <a:pt x="961296" y="11237"/>
                  <a:pt x="1212494" y="0"/>
                </a:cubicBezTo>
                <a:cubicBezTo>
                  <a:pt x="1420031" y="-21549"/>
                  <a:pt x="1596897" y="-57885"/>
                  <a:pt x="1865376" y="0"/>
                </a:cubicBezTo>
                <a:cubicBezTo>
                  <a:pt x="2122592" y="-187"/>
                  <a:pt x="2258287" y="-10722"/>
                  <a:pt x="2518258" y="0"/>
                </a:cubicBezTo>
                <a:cubicBezTo>
                  <a:pt x="2752425" y="45691"/>
                  <a:pt x="2914622" y="7839"/>
                  <a:pt x="3108960" y="0"/>
                </a:cubicBezTo>
                <a:cubicBezTo>
                  <a:pt x="3109136" y="16854"/>
                  <a:pt x="3110591" y="21492"/>
                  <a:pt x="3108960" y="36576"/>
                </a:cubicBezTo>
                <a:cubicBezTo>
                  <a:pt x="2936095" y="70417"/>
                  <a:pt x="2618790" y="53097"/>
                  <a:pt x="2424989" y="36576"/>
                </a:cubicBezTo>
                <a:cubicBezTo>
                  <a:pt x="2217390" y="53053"/>
                  <a:pt x="1964925" y="23086"/>
                  <a:pt x="1741018" y="36576"/>
                </a:cubicBezTo>
                <a:cubicBezTo>
                  <a:pt x="1500589" y="53169"/>
                  <a:pt x="1278556" y="47521"/>
                  <a:pt x="1119226" y="36576"/>
                </a:cubicBezTo>
                <a:cubicBezTo>
                  <a:pt x="992675" y="79090"/>
                  <a:pt x="408040" y="88973"/>
                  <a:pt x="0" y="36576"/>
                </a:cubicBezTo>
                <a:cubicBezTo>
                  <a:pt x="748" y="19043"/>
                  <a:pt x="-1682" y="13929"/>
                  <a:pt x="0" y="0"/>
                </a:cubicBezTo>
                <a:close/>
              </a:path>
              <a:path w="3108960" h="36576" stroke="0" extrusionOk="0">
                <a:moveTo>
                  <a:pt x="0" y="0"/>
                </a:moveTo>
                <a:cubicBezTo>
                  <a:pt x="172099" y="33547"/>
                  <a:pt x="343510" y="-29936"/>
                  <a:pt x="590702" y="0"/>
                </a:cubicBezTo>
                <a:cubicBezTo>
                  <a:pt x="714225" y="18121"/>
                  <a:pt x="923374" y="-15669"/>
                  <a:pt x="1119226" y="0"/>
                </a:cubicBezTo>
                <a:cubicBezTo>
                  <a:pt x="1317021" y="-8189"/>
                  <a:pt x="1626466" y="-11198"/>
                  <a:pt x="1803197" y="0"/>
                </a:cubicBezTo>
                <a:cubicBezTo>
                  <a:pt x="1947357" y="57466"/>
                  <a:pt x="2204974" y="10209"/>
                  <a:pt x="2393899" y="0"/>
                </a:cubicBezTo>
                <a:cubicBezTo>
                  <a:pt x="2605412" y="-20232"/>
                  <a:pt x="2815763" y="14269"/>
                  <a:pt x="3108960" y="0"/>
                </a:cubicBezTo>
                <a:cubicBezTo>
                  <a:pt x="3109297" y="10835"/>
                  <a:pt x="3110703" y="22597"/>
                  <a:pt x="3108960" y="36576"/>
                </a:cubicBezTo>
                <a:cubicBezTo>
                  <a:pt x="2783795" y="5593"/>
                  <a:pt x="2672813" y="52129"/>
                  <a:pt x="2487168" y="36576"/>
                </a:cubicBezTo>
                <a:cubicBezTo>
                  <a:pt x="2341360" y="27987"/>
                  <a:pt x="2050956" y="64848"/>
                  <a:pt x="1803197" y="36576"/>
                </a:cubicBezTo>
                <a:cubicBezTo>
                  <a:pt x="1558795" y="89130"/>
                  <a:pt x="1419530" y="32327"/>
                  <a:pt x="1274674" y="36576"/>
                </a:cubicBezTo>
                <a:cubicBezTo>
                  <a:pt x="1133235" y="53767"/>
                  <a:pt x="937850" y="52361"/>
                  <a:pt x="652882" y="36576"/>
                </a:cubicBezTo>
                <a:cubicBezTo>
                  <a:pt x="327179" y="19632"/>
                  <a:pt x="173386" y="43157"/>
                  <a:pt x="0" y="36576"/>
                </a:cubicBezTo>
                <a:cubicBezTo>
                  <a:pt x="-317" y="26962"/>
                  <a:pt x="1517" y="18862"/>
                  <a:pt x="0" y="0"/>
                </a:cubicBezTo>
                <a:close/>
              </a:path>
              <a:path w="3108960" h="36576" fill="none" stroke="0" extrusionOk="0">
                <a:moveTo>
                  <a:pt x="0" y="0"/>
                </a:moveTo>
                <a:cubicBezTo>
                  <a:pt x="203908" y="-18906"/>
                  <a:pt x="381346" y="-13694"/>
                  <a:pt x="590702" y="0"/>
                </a:cubicBezTo>
                <a:cubicBezTo>
                  <a:pt x="795484" y="35569"/>
                  <a:pt x="933942" y="20517"/>
                  <a:pt x="1212494" y="0"/>
                </a:cubicBezTo>
                <a:cubicBezTo>
                  <a:pt x="1444757" y="-12166"/>
                  <a:pt x="1609675" y="-26233"/>
                  <a:pt x="1865376" y="0"/>
                </a:cubicBezTo>
                <a:cubicBezTo>
                  <a:pt x="2091877" y="14757"/>
                  <a:pt x="2291865" y="-4528"/>
                  <a:pt x="2518258" y="0"/>
                </a:cubicBezTo>
                <a:cubicBezTo>
                  <a:pt x="2789470" y="18573"/>
                  <a:pt x="2910560" y="-8728"/>
                  <a:pt x="3108960" y="0"/>
                </a:cubicBezTo>
                <a:cubicBezTo>
                  <a:pt x="3108722" y="16098"/>
                  <a:pt x="3108454" y="23111"/>
                  <a:pt x="3108960" y="36576"/>
                </a:cubicBezTo>
                <a:cubicBezTo>
                  <a:pt x="2960338" y="-10171"/>
                  <a:pt x="2633278" y="72606"/>
                  <a:pt x="2424989" y="36576"/>
                </a:cubicBezTo>
                <a:cubicBezTo>
                  <a:pt x="2226064" y="35376"/>
                  <a:pt x="2026771" y="24441"/>
                  <a:pt x="1741018" y="36576"/>
                </a:cubicBezTo>
                <a:cubicBezTo>
                  <a:pt x="1472251" y="54940"/>
                  <a:pt x="1327867" y="63963"/>
                  <a:pt x="1119226" y="36576"/>
                </a:cubicBezTo>
                <a:cubicBezTo>
                  <a:pt x="948094" y="52996"/>
                  <a:pt x="427712" y="120492"/>
                  <a:pt x="0" y="36576"/>
                </a:cubicBezTo>
                <a:cubicBezTo>
                  <a:pt x="1081" y="19131"/>
                  <a:pt x="-776" y="1509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08960"/>
                      <a:gd name="connsiteY0" fmla="*/ 0 h 36576"/>
                      <a:gd name="connsiteX1" fmla="*/ 590702 w 3108960"/>
                      <a:gd name="connsiteY1" fmla="*/ 0 h 36576"/>
                      <a:gd name="connsiteX2" fmla="*/ 1212494 w 3108960"/>
                      <a:gd name="connsiteY2" fmla="*/ 0 h 36576"/>
                      <a:gd name="connsiteX3" fmla="*/ 1865376 w 3108960"/>
                      <a:gd name="connsiteY3" fmla="*/ 0 h 36576"/>
                      <a:gd name="connsiteX4" fmla="*/ 2518258 w 3108960"/>
                      <a:gd name="connsiteY4" fmla="*/ 0 h 36576"/>
                      <a:gd name="connsiteX5" fmla="*/ 3108960 w 3108960"/>
                      <a:gd name="connsiteY5" fmla="*/ 0 h 36576"/>
                      <a:gd name="connsiteX6" fmla="*/ 3108960 w 3108960"/>
                      <a:gd name="connsiteY6" fmla="*/ 36576 h 36576"/>
                      <a:gd name="connsiteX7" fmla="*/ 2424989 w 3108960"/>
                      <a:gd name="connsiteY7" fmla="*/ 36576 h 36576"/>
                      <a:gd name="connsiteX8" fmla="*/ 1741018 w 3108960"/>
                      <a:gd name="connsiteY8" fmla="*/ 36576 h 36576"/>
                      <a:gd name="connsiteX9" fmla="*/ 1119226 w 3108960"/>
                      <a:gd name="connsiteY9" fmla="*/ 36576 h 36576"/>
                      <a:gd name="connsiteX10" fmla="*/ 0 w 3108960"/>
                      <a:gd name="connsiteY10" fmla="*/ 36576 h 36576"/>
                      <a:gd name="connsiteX11" fmla="*/ 0 w 3108960"/>
                      <a:gd name="connsiteY1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08960" h="36576" fill="none" extrusionOk="0">
                        <a:moveTo>
                          <a:pt x="0" y="0"/>
                        </a:moveTo>
                        <a:cubicBezTo>
                          <a:pt x="221275" y="-8194"/>
                          <a:pt x="420328" y="-28325"/>
                          <a:pt x="590702" y="0"/>
                        </a:cubicBezTo>
                        <a:cubicBezTo>
                          <a:pt x="761076" y="28325"/>
                          <a:pt x="972949" y="19277"/>
                          <a:pt x="1212494" y="0"/>
                        </a:cubicBezTo>
                        <a:cubicBezTo>
                          <a:pt x="1452039" y="-19277"/>
                          <a:pt x="1610416" y="-30328"/>
                          <a:pt x="1865376" y="0"/>
                        </a:cubicBezTo>
                        <a:cubicBezTo>
                          <a:pt x="2120336" y="30328"/>
                          <a:pt x="2267564" y="-16139"/>
                          <a:pt x="2518258" y="0"/>
                        </a:cubicBezTo>
                        <a:cubicBezTo>
                          <a:pt x="2768952" y="16139"/>
                          <a:pt x="2905723" y="1227"/>
                          <a:pt x="3108960" y="0"/>
                        </a:cubicBezTo>
                        <a:cubicBezTo>
                          <a:pt x="3109165" y="16166"/>
                          <a:pt x="3109462" y="22162"/>
                          <a:pt x="3108960" y="36576"/>
                        </a:cubicBezTo>
                        <a:cubicBezTo>
                          <a:pt x="2964123" y="25921"/>
                          <a:pt x="2648454" y="51515"/>
                          <a:pt x="2424989" y="36576"/>
                        </a:cubicBezTo>
                        <a:cubicBezTo>
                          <a:pt x="2201524" y="21637"/>
                          <a:pt x="1982528" y="13803"/>
                          <a:pt x="1741018" y="36576"/>
                        </a:cubicBezTo>
                        <a:cubicBezTo>
                          <a:pt x="1499508" y="59349"/>
                          <a:pt x="1309934" y="49297"/>
                          <a:pt x="1119226" y="36576"/>
                        </a:cubicBezTo>
                        <a:cubicBezTo>
                          <a:pt x="928518" y="23855"/>
                          <a:pt x="420915" y="50096"/>
                          <a:pt x="0" y="36576"/>
                        </a:cubicBezTo>
                        <a:cubicBezTo>
                          <a:pt x="868" y="18803"/>
                          <a:pt x="-1118" y="14678"/>
                          <a:pt x="0" y="0"/>
                        </a:cubicBezTo>
                        <a:close/>
                      </a:path>
                      <a:path w="3108960" h="36576" stroke="0" extrusionOk="0">
                        <a:moveTo>
                          <a:pt x="0" y="0"/>
                        </a:moveTo>
                        <a:cubicBezTo>
                          <a:pt x="119910" y="17195"/>
                          <a:pt x="345032" y="1652"/>
                          <a:pt x="590702" y="0"/>
                        </a:cubicBezTo>
                        <a:cubicBezTo>
                          <a:pt x="836372" y="-1652"/>
                          <a:pt x="904124" y="2261"/>
                          <a:pt x="1119226" y="0"/>
                        </a:cubicBezTo>
                        <a:cubicBezTo>
                          <a:pt x="1334328" y="-2261"/>
                          <a:pt x="1647246" y="-32233"/>
                          <a:pt x="1803197" y="0"/>
                        </a:cubicBezTo>
                        <a:cubicBezTo>
                          <a:pt x="1959148" y="32233"/>
                          <a:pt x="2190377" y="27642"/>
                          <a:pt x="2393899" y="0"/>
                        </a:cubicBezTo>
                        <a:cubicBezTo>
                          <a:pt x="2597421" y="-27642"/>
                          <a:pt x="2802562" y="22162"/>
                          <a:pt x="3108960" y="0"/>
                        </a:cubicBezTo>
                        <a:cubicBezTo>
                          <a:pt x="3109611" y="8048"/>
                          <a:pt x="3110258" y="24540"/>
                          <a:pt x="3108960" y="36576"/>
                        </a:cubicBezTo>
                        <a:cubicBezTo>
                          <a:pt x="2814115" y="6570"/>
                          <a:pt x="2641014" y="43038"/>
                          <a:pt x="2487168" y="36576"/>
                        </a:cubicBezTo>
                        <a:cubicBezTo>
                          <a:pt x="2333322" y="30114"/>
                          <a:pt x="2058477" y="12746"/>
                          <a:pt x="1803197" y="36576"/>
                        </a:cubicBezTo>
                        <a:cubicBezTo>
                          <a:pt x="1547917" y="60406"/>
                          <a:pt x="1401581" y="28768"/>
                          <a:pt x="1274674" y="36576"/>
                        </a:cubicBezTo>
                        <a:cubicBezTo>
                          <a:pt x="1147767" y="44384"/>
                          <a:pt x="941588" y="57956"/>
                          <a:pt x="652882" y="36576"/>
                        </a:cubicBezTo>
                        <a:cubicBezTo>
                          <a:pt x="364176" y="15196"/>
                          <a:pt x="150818" y="19453"/>
                          <a:pt x="0" y="36576"/>
                        </a:cubicBezTo>
                        <a:cubicBezTo>
                          <a:pt x="-72" y="25637"/>
                          <a:pt x="1286" y="18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648E2-DFDB-4B46-A917-CDD73F9BC8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308590" y="1005840"/>
            <a:ext cx="13789152" cy="2926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Ley 1502 de 2011 da la responsabilidad al Ministerio de Salud y Protección Social de construir el Plan de la </a:t>
            </a:r>
            <a:r>
              <a:rPr lang="en-US" sz="3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37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ultura de la Seguridad Social</a:t>
            </a:r>
            <a:r>
              <a:rPr lang="en-US" sz="3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7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proceso de validación). En la Dimension II declara la importancia de la </a:t>
            </a:r>
            <a:r>
              <a:rPr lang="en-US" sz="37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humanización.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3DDA04-59AB-4DBD-8EBC-1DE906FC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46" y="4581872"/>
            <a:ext cx="14444123" cy="79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290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4B2C387-16B2-4A90-BE7D-027111A5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694626"/>
            <a:ext cx="8737204" cy="28697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en-US" sz="4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Coosalud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somos una empresa nacional y operamos en un país de regiones. Esa es nuestra gran riqueza humana.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0160" y="5173988"/>
            <a:ext cx="6949440" cy="36576"/>
          </a:xfrm>
          <a:custGeom>
            <a:avLst/>
            <a:gdLst>
              <a:gd name="connsiteX0" fmla="*/ 0 w 6949440"/>
              <a:gd name="connsiteY0" fmla="*/ 0 h 36576"/>
              <a:gd name="connsiteX1" fmla="*/ 625450 w 6949440"/>
              <a:gd name="connsiteY1" fmla="*/ 0 h 36576"/>
              <a:gd name="connsiteX2" fmla="*/ 1181405 w 6949440"/>
              <a:gd name="connsiteY2" fmla="*/ 0 h 36576"/>
              <a:gd name="connsiteX3" fmla="*/ 1945843 w 6949440"/>
              <a:gd name="connsiteY3" fmla="*/ 0 h 36576"/>
              <a:gd name="connsiteX4" fmla="*/ 2710282 w 6949440"/>
              <a:gd name="connsiteY4" fmla="*/ 0 h 36576"/>
              <a:gd name="connsiteX5" fmla="*/ 3405226 w 6949440"/>
              <a:gd name="connsiteY5" fmla="*/ 0 h 36576"/>
              <a:gd name="connsiteX6" fmla="*/ 3891686 w 6949440"/>
              <a:gd name="connsiteY6" fmla="*/ 0 h 36576"/>
              <a:gd name="connsiteX7" fmla="*/ 4656125 w 6949440"/>
              <a:gd name="connsiteY7" fmla="*/ 0 h 36576"/>
              <a:gd name="connsiteX8" fmla="*/ 5142586 w 6949440"/>
              <a:gd name="connsiteY8" fmla="*/ 0 h 36576"/>
              <a:gd name="connsiteX9" fmla="*/ 5629046 w 6949440"/>
              <a:gd name="connsiteY9" fmla="*/ 0 h 36576"/>
              <a:gd name="connsiteX10" fmla="*/ 6949440 w 6949440"/>
              <a:gd name="connsiteY10" fmla="*/ 0 h 36576"/>
              <a:gd name="connsiteX11" fmla="*/ 6949440 w 6949440"/>
              <a:gd name="connsiteY11" fmla="*/ 36576 h 36576"/>
              <a:gd name="connsiteX12" fmla="*/ 6115507 w 6949440"/>
              <a:gd name="connsiteY12" fmla="*/ 36576 h 36576"/>
              <a:gd name="connsiteX13" fmla="*/ 5420563 w 6949440"/>
              <a:gd name="connsiteY13" fmla="*/ 36576 h 36576"/>
              <a:gd name="connsiteX14" fmla="*/ 4586630 w 6949440"/>
              <a:gd name="connsiteY14" fmla="*/ 36576 h 36576"/>
              <a:gd name="connsiteX15" fmla="*/ 4030675 w 6949440"/>
              <a:gd name="connsiteY15" fmla="*/ 36576 h 36576"/>
              <a:gd name="connsiteX16" fmla="*/ 3335731 w 6949440"/>
              <a:gd name="connsiteY16" fmla="*/ 36576 h 36576"/>
              <a:gd name="connsiteX17" fmla="*/ 2501798 w 6949440"/>
              <a:gd name="connsiteY17" fmla="*/ 36576 h 36576"/>
              <a:gd name="connsiteX18" fmla="*/ 1876349 w 6949440"/>
              <a:gd name="connsiteY18" fmla="*/ 36576 h 36576"/>
              <a:gd name="connsiteX19" fmla="*/ 1042416 w 6949440"/>
              <a:gd name="connsiteY19" fmla="*/ 36576 h 36576"/>
              <a:gd name="connsiteX20" fmla="*/ 0 w 6949440"/>
              <a:gd name="connsiteY20" fmla="*/ 36576 h 36576"/>
              <a:gd name="connsiteX21" fmla="*/ 0 w 6949440"/>
              <a:gd name="connsiteY21" fmla="*/ 0 h 36576"/>
              <a:gd name="connsiteX0" fmla="*/ 0 w 6949440"/>
              <a:gd name="connsiteY0" fmla="*/ 0 h 36576"/>
              <a:gd name="connsiteX1" fmla="*/ 555955 w 6949440"/>
              <a:gd name="connsiteY1" fmla="*/ 0 h 36576"/>
              <a:gd name="connsiteX2" fmla="*/ 1389888 w 6949440"/>
              <a:gd name="connsiteY2" fmla="*/ 0 h 36576"/>
              <a:gd name="connsiteX3" fmla="*/ 1876349 w 6949440"/>
              <a:gd name="connsiteY3" fmla="*/ 0 h 36576"/>
              <a:gd name="connsiteX4" fmla="*/ 2362810 w 6949440"/>
              <a:gd name="connsiteY4" fmla="*/ 0 h 36576"/>
              <a:gd name="connsiteX5" fmla="*/ 3057754 w 6949440"/>
              <a:gd name="connsiteY5" fmla="*/ 0 h 36576"/>
              <a:gd name="connsiteX6" fmla="*/ 3683203 w 6949440"/>
              <a:gd name="connsiteY6" fmla="*/ 0 h 36576"/>
              <a:gd name="connsiteX7" fmla="*/ 4447642 w 6949440"/>
              <a:gd name="connsiteY7" fmla="*/ 0 h 36576"/>
              <a:gd name="connsiteX8" fmla="*/ 5003597 w 6949440"/>
              <a:gd name="connsiteY8" fmla="*/ 0 h 36576"/>
              <a:gd name="connsiteX9" fmla="*/ 5837530 w 6949440"/>
              <a:gd name="connsiteY9" fmla="*/ 0 h 36576"/>
              <a:gd name="connsiteX10" fmla="*/ 6949440 w 6949440"/>
              <a:gd name="connsiteY10" fmla="*/ 0 h 36576"/>
              <a:gd name="connsiteX11" fmla="*/ 6949440 w 6949440"/>
              <a:gd name="connsiteY11" fmla="*/ 36576 h 36576"/>
              <a:gd name="connsiteX12" fmla="*/ 6393485 w 6949440"/>
              <a:gd name="connsiteY12" fmla="*/ 36576 h 36576"/>
              <a:gd name="connsiteX13" fmla="*/ 5837530 w 6949440"/>
              <a:gd name="connsiteY13" fmla="*/ 36576 h 36576"/>
              <a:gd name="connsiteX14" fmla="*/ 5212080 w 6949440"/>
              <a:gd name="connsiteY14" fmla="*/ 36576 h 36576"/>
              <a:gd name="connsiteX15" fmla="*/ 4725619 w 6949440"/>
              <a:gd name="connsiteY15" fmla="*/ 36576 h 36576"/>
              <a:gd name="connsiteX16" fmla="*/ 4100170 w 6949440"/>
              <a:gd name="connsiteY16" fmla="*/ 36576 h 36576"/>
              <a:gd name="connsiteX17" fmla="*/ 3544214 w 6949440"/>
              <a:gd name="connsiteY17" fmla="*/ 36576 h 36576"/>
              <a:gd name="connsiteX18" fmla="*/ 3118909 w 6949440"/>
              <a:gd name="connsiteY18" fmla="*/ 36576 h 36576"/>
              <a:gd name="connsiteX19" fmla="*/ 2710282 w 6949440"/>
              <a:gd name="connsiteY19" fmla="*/ 36576 h 36576"/>
              <a:gd name="connsiteX20" fmla="*/ 1945843 w 6949440"/>
              <a:gd name="connsiteY20" fmla="*/ 36576 h 36576"/>
              <a:gd name="connsiteX21" fmla="*/ 1459382 w 6949440"/>
              <a:gd name="connsiteY21" fmla="*/ 36576 h 36576"/>
              <a:gd name="connsiteX22" fmla="*/ 764438 w 6949440"/>
              <a:gd name="connsiteY22" fmla="*/ 36576 h 36576"/>
              <a:gd name="connsiteX23" fmla="*/ 0 w 6949440"/>
              <a:gd name="connsiteY23" fmla="*/ 36576 h 36576"/>
              <a:gd name="connsiteX24" fmla="*/ 0 w 6949440"/>
              <a:gd name="connsiteY24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49440" h="36576" fill="none" extrusionOk="0">
                <a:moveTo>
                  <a:pt x="0" y="0"/>
                </a:moveTo>
                <a:cubicBezTo>
                  <a:pt x="263217" y="657"/>
                  <a:pt x="408958" y="5049"/>
                  <a:pt x="625450" y="0"/>
                </a:cubicBezTo>
                <a:cubicBezTo>
                  <a:pt x="838044" y="21361"/>
                  <a:pt x="1034130" y="-23215"/>
                  <a:pt x="1181405" y="0"/>
                </a:cubicBezTo>
                <a:cubicBezTo>
                  <a:pt x="1324497" y="25131"/>
                  <a:pt x="1731014" y="-33321"/>
                  <a:pt x="1945843" y="0"/>
                </a:cubicBezTo>
                <a:cubicBezTo>
                  <a:pt x="2203595" y="-20515"/>
                  <a:pt x="2449486" y="21501"/>
                  <a:pt x="2710282" y="0"/>
                </a:cubicBezTo>
                <a:cubicBezTo>
                  <a:pt x="2978868" y="-9755"/>
                  <a:pt x="3054793" y="31267"/>
                  <a:pt x="3405226" y="0"/>
                </a:cubicBezTo>
                <a:cubicBezTo>
                  <a:pt x="3743321" y="-34969"/>
                  <a:pt x="3710924" y="-11109"/>
                  <a:pt x="3891686" y="0"/>
                </a:cubicBezTo>
                <a:cubicBezTo>
                  <a:pt x="4106133" y="38118"/>
                  <a:pt x="4300644" y="-66329"/>
                  <a:pt x="4656125" y="0"/>
                </a:cubicBezTo>
                <a:cubicBezTo>
                  <a:pt x="5022626" y="22528"/>
                  <a:pt x="4976660" y="-12056"/>
                  <a:pt x="5142586" y="0"/>
                </a:cubicBezTo>
                <a:cubicBezTo>
                  <a:pt x="5311064" y="2761"/>
                  <a:pt x="5416767" y="-3129"/>
                  <a:pt x="5629046" y="0"/>
                </a:cubicBezTo>
                <a:cubicBezTo>
                  <a:pt x="5847926" y="15254"/>
                  <a:pt x="6475301" y="37453"/>
                  <a:pt x="6949440" y="0"/>
                </a:cubicBezTo>
                <a:cubicBezTo>
                  <a:pt x="6950191" y="13078"/>
                  <a:pt x="6947747" y="18813"/>
                  <a:pt x="6949440" y="36576"/>
                </a:cubicBezTo>
                <a:cubicBezTo>
                  <a:pt x="6616596" y="-34132"/>
                  <a:pt x="6379592" y="25253"/>
                  <a:pt x="6115507" y="36576"/>
                </a:cubicBezTo>
                <a:cubicBezTo>
                  <a:pt x="5873631" y="610"/>
                  <a:pt x="5611919" y="55386"/>
                  <a:pt x="5420563" y="36576"/>
                </a:cubicBezTo>
                <a:cubicBezTo>
                  <a:pt x="5184959" y="-13429"/>
                  <a:pt x="4951745" y="64636"/>
                  <a:pt x="4586630" y="36576"/>
                </a:cubicBezTo>
                <a:cubicBezTo>
                  <a:pt x="4201290" y="12584"/>
                  <a:pt x="4228237" y="43753"/>
                  <a:pt x="4030675" y="36576"/>
                </a:cubicBezTo>
                <a:cubicBezTo>
                  <a:pt x="3826797" y="50047"/>
                  <a:pt x="3590515" y="7178"/>
                  <a:pt x="3335731" y="36576"/>
                </a:cubicBezTo>
                <a:cubicBezTo>
                  <a:pt x="3013838" y="55530"/>
                  <a:pt x="2792126" y="19194"/>
                  <a:pt x="2501798" y="36576"/>
                </a:cubicBezTo>
                <a:cubicBezTo>
                  <a:pt x="2206026" y="64640"/>
                  <a:pt x="2063465" y="7179"/>
                  <a:pt x="1876349" y="36576"/>
                </a:cubicBezTo>
                <a:cubicBezTo>
                  <a:pt x="1660403" y="113781"/>
                  <a:pt x="1250686" y="24949"/>
                  <a:pt x="1042416" y="36576"/>
                </a:cubicBezTo>
                <a:cubicBezTo>
                  <a:pt x="899396" y="57549"/>
                  <a:pt x="399612" y="68580"/>
                  <a:pt x="0" y="36576"/>
                </a:cubicBezTo>
                <a:cubicBezTo>
                  <a:pt x="-74" y="25243"/>
                  <a:pt x="-1329" y="14357"/>
                  <a:pt x="0" y="0"/>
                </a:cubicBezTo>
                <a:close/>
              </a:path>
              <a:path w="6949440" h="36576" stroke="0" extrusionOk="0">
                <a:moveTo>
                  <a:pt x="0" y="0"/>
                </a:moveTo>
                <a:cubicBezTo>
                  <a:pt x="255703" y="-10275"/>
                  <a:pt x="383871" y="18118"/>
                  <a:pt x="555955" y="0"/>
                </a:cubicBezTo>
                <a:cubicBezTo>
                  <a:pt x="679891" y="-29795"/>
                  <a:pt x="974962" y="77283"/>
                  <a:pt x="1389888" y="0"/>
                </a:cubicBezTo>
                <a:cubicBezTo>
                  <a:pt x="1823001" y="-31139"/>
                  <a:pt x="1677059" y="-6593"/>
                  <a:pt x="1876349" y="0"/>
                </a:cubicBezTo>
                <a:cubicBezTo>
                  <a:pt x="2060501" y="-5967"/>
                  <a:pt x="2218571" y="-13867"/>
                  <a:pt x="2362810" y="0"/>
                </a:cubicBezTo>
                <a:cubicBezTo>
                  <a:pt x="2520199" y="-13216"/>
                  <a:pt x="2730433" y="4864"/>
                  <a:pt x="3057754" y="0"/>
                </a:cubicBezTo>
                <a:cubicBezTo>
                  <a:pt x="3290247" y="-46063"/>
                  <a:pt x="3464358" y="19442"/>
                  <a:pt x="3683203" y="0"/>
                </a:cubicBezTo>
                <a:cubicBezTo>
                  <a:pt x="3865156" y="-15647"/>
                  <a:pt x="4085827" y="-9804"/>
                  <a:pt x="4447642" y="0"/>
                </a:cubicBezTo>
                <a:cubicBezTo>
                  <a:pt x="4802805" y="-5430"/>
                  <a:pt x="4791123" y="-27965"/>
                  <a:pt x="5003597" y="0"/>
                </a:cubicBezTo>
                <a:cubicBezTo>
                  <a:pt x="5186800" y="44698"/>
                  <a:pt x="5648787" y="66762"/>
                  <a:pt x="5837530" y="0"/>
                </a:cubicBezTo>
                <a:cubicBezTo>
                  <a:pt x="6027400" y="-10489"/>
                  <a:pt x="6673987" y="70474"/>
                  <a:pt x="6949440" y="0"/>
                </a:cubicBezTo>
                <a:cubicBezTo>
                  <a:pt x="6949796" y="14764"/>
                  <a:pt x="6949687" y="28138"/>
                  <a:pt x="6949440" y="36576"/>
                </a:cubicBezTo>
                <a:cubicBezTo>
                  <a:pt x="6790436" y="33162"/>
                  <a:pt x="6576081" y="21850"/>
                  <a:pt x="6393485" y="36576"/>
                </a:cubicBezTo>
                <a:cubicBezTo>
                  <a:pt x="6178042" y="22722"/>
                  <a:pt x="5993579" y="15738"/>
                  <a:pt x="5837530" y="36576"/>
                </a:cubicBezTo>
                <a:cubicBezTo>
                  <a:pt x="5647901" y="79922"/>
                  <a:pt x="5511371" y="1232"/>
                  <a:pt x="5212080" y="36576"/>
                </a:cubicBezTo>
                <a:cubicBezTo>
                  <a:pt x="4896559" y="31966"/>
                  <a:pt x="4834743" y="40271"/>
                  <a:pt x="4725619" y="36576"/>
                </a:cubicBezTo>
                <a:cubicBezTo>
                  <a:pt x="4615041" y="64195"/>
                  <a:pt x="4329639" y="77700"/>
                  <a:pt x="4100170" y="36576"/>
                </a:cubicBezTo>
                <a:cubicBezTo>
                  <a:pt x="3832398" y="59202"/>
                  <a:pt x="3746344" y="52615"/>
                  <a:pt x="3544214" y="36576"/>
                </a:cubicBezTo>
                <a:cubicBezTo>
                  <a:pt x="3438805" y="17864"/>
                  <a:pt x="3326722" y="39587"/>
                  <a:pt x="3118909" y="36576"/>
                </a:cubicBezTo>
                <a:cubicBezTo>
                  <a:pt x="2911096" y="33565"/>
                  <a:pt x="2914376" y="20314"/>
                  <a:pt x="2710282" y="36576"/>
                </a:cubicBezTo>
                <a:cubicBezTo>
                  <a:pt x="2476210" y="44201"/>
                  <a:pt x="2240789" y="22018"/>
                  <a:pt x="1945843" y="36576"/>
                </a:cubicBezTo>
                <a:cubicBezTo>
                  <a:pt x="1659184" y="60412"/>
                  <a:pt x="1575758" y="19391"/>
                  <a:pt x="1459382" y="36576"/>
                </a:cubicBezTo>
                <a:cubicBezTo>
                  <a:pt x="1359478" y="81171"/>
                  <a:pt x="1042898" y="23934"/>
                  <a:pt x="764438" y="36576"/>
                </a:cubicBezTo>
                <a:cubicBezTo>
                  <a:pt x="502875" y="29967"/>
                  <a:pt x="354872" y="20575"/>
                  <a:pt x="0" y="36576"/>
                </a:cubicBezTo>
                <a:cubicBezTo>
                  <a:pt x="-165" y="18958"/>
                  <a:pt x="291" y="8024"/>
                  <a:pt x="0" y="0"/>
                </a:cubicBezTo>
                <a:close/>
              </a:path>
              <a:path w="6949440" h="36576" fill="none" stroke="0" extrusionOk="0">
                <a:moveTo>
                  <a:pt x="0" y="0"/>
                </a:moveTo>
                <a:cubicBezTo>
                  <a:pt x="273023" y="-12269"/>
                  <a:pt x="399748" y="18206"/>
                  <a:pt x="625450" y="0"/>
                </a:cubicBezTo>
                <a:cubicBezTo>
                  <a:pt x="865603" y="-14715"/>
                  <a:pt x="982612" y="-27354"/>
                  <a:pt x="1181405" y="0"/>
                </a:cubicBezTo>
                <a:cubicBezTo>
                  <a:pt x="1361399" y="13290"/>
                  <a:pt x="1676229" y="11428"/>
                  <a:pt x="1945843" y="0"/>
                </a:cubicBezTo>
                <a:cubicBezTo>
                  <a:pt x="2211056" y="54755"/>
                  <a:pt x="2435139" y="25600"/>
                  <a:pt x="2710282" y="0"/>
                </a:cubicBezTo>
                <a:cubicBezTo>
                  <a:pt x="2968013" y="-22184"/>
                  <a:pt x="3061592" y="41863"/>
                  <a:pt x="3405226" y="0"/>
                </a:cubicBezTo>
                <a:cubicBezTo>
                  <a:pt x="3748743" y="-31668"/>
                  <a:pt x="3701240" y="-13580"/>
                  <a:pt x="3891686" y="0"/>
                </a:cubicBezTo>
                <a:cubicBezTo>
                  <a:pt x="4042550" y="41624"/>
                  <a:pt x="4257556" y="-2915"/>
                  <a:pt x="4656125" y="0"/>
                </a:cubicBezTo>
                <a:cubicBezTo>
                  <a:pt x="5026709" y="23282"/>
                  <a:pt x="4979025" y="-6424"/>
                  <a:pt x="5142586" y="0"/>
                </a:cubicBezTo>
                <a:cubicBezTo>
                  <a:pt x="5328171" y="-4479"/>
                  <a:pt x="5398788" y="-3390"/>
                  <a:pt x="5629046" y="0"/>
                </a:cubicBezTo>
                <a:cubicBezTo>
                  <a:pt x="5863761" y="28903"/>
                  <a:pt x="6441902" y="81190"/>
                  <a:pt x="6949440" y="0"/>
                </a:cubicBezTo>
                <a:cubicBezTo>
                  <a:pt x="6950801" y="13802"/>
                  <a:pt x="6947319" y="18889"/>
                  <a:pt x="6949440" y="36576"/>
                </a:cubicBezTo>
                <a:cubicBezTo>
                  <a:pt x="6607179" y="-34571"/>
                  <a:pt x="6361296" y="16168"/>
                  <a:pt x="6115507" y="36576"/>
                </a:cubicBezTo>
                <a:cubicBezTo>
                  <a:pt x="5889968" y="87879"/>
                  <a:pt x="5617482" y="23573"/>
                  <a:pt x="5420563" y="36576"/>
                </a:cubicBezTo>
                <a:cubicBezTo>
                  <a:pt x="5179566" y="-3061"/>
                  <a:pt x="4974352" y="40409"/>
                  <a:pt x="4586630" y="36576"/>
                </a:cubicBezTo>
                <a:cubicBezTo>
                  <a:pt x="4193619" y="13368"/>
                  <a:pt x="4239819" y="40175"/>
                  <a:pt x="4030675" y="36576"/>
                </a:cubicBezTo>
                <a:cubicBezTo>
                  <a:pt x="3839246" y="60236"/>
                  <a:pt x="3625230" y="22239"/>
                  <a:pt x="3335731" y="36576"/>
                </a:cubicBezTo>
                <a:cubicBezTo>
                  <a:pt x="3063684" y="66058"/>
                  <a:pt x="2823693" y="2670"/>
                  <a:pt x="2501798" y="36576"/>
                </a:cubicBezTo>
                <a:cubicBezTo>
                  <a:pt x="2210629" y="15621"/>
                  <a:pt x="2056053" y="752"/>
                  <a:pt x="1876349" y="36576"/>
                </a:cubicBezTo>
                <a:cubicBezTo>
                  <a:pt x="1656054" y="52780"/>
                  <a:pt x="1244005" y="49328"/>
                  <a:pt x="1042416" y="36576"/>
                </a:cubicBezTo>
                <a:cubicBezTo>
                  <a:pt x="828323" y="51216"/>
                  <a:pt x="414938" y="33589"/>
                  <a:pt x="0" y="36576"/>
                </a:cubicBezTo>
                <a:cubicBezTo>
                  <a:pt x="968" y="25122"/>
                  <a:pt x="-1630" y="119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6949440"/>
                      <a:gd name="connsiteY0" fmla="*/ 0 h 36576"/>
                      <a:gd name="connsiteX1" fmla="*/ 625450 w 6949440"/>
                      <a:gd name="connsiteY1" fmla="*/ 0 h 36576"/>
                      <a:gd name="connsiteX2" fmla="*/ 1181405 w 6949440"/>
                      <a:gd name="connsiteY2" fmla="*/ 0 h 36576"/>
                      <a:gd name="connsiteX3" fmla="*/ 1945843 w 6949440"/>
                      <a:gd name="connsiteY3" fmla="*/ 0 h 36576"/>
                      <a:gd name="connsiteX4" fmla="*/ 2710282 w 6949440"/>
                      <a:gd name="connsiteY4" fmla="*/ 0 h 36576"/>
                      <a:gd name="connsiteX5" fmla="*/ 3405226 w 6949440"/>
                      <a:gd name="connsiteY5" fmla="*/ 0 h 36576"/>
                      <a:gd name="connsiteX6" fmla="*/ 3891686 w 6949440"/>
                      <a:gd name="connsiteY6" fmla="*/ 0 h 36576"/>
                      <a:gd name="connsiteX7" fmla="*/ 4656125 w 6949440"/>
                      <a:gd name="connsiteY7" fmla="*/ 0 h 36576"/>
                      <a:gd name="connsiteX8" fmla="*/ 5142586 w 6949440"/>
                      <a:gd name="connsiteY8" fmla="*/ 0 h 36576"/>
                      <a:gd name="connsiteX9" fmla="*/ 5629046 w 6949440"/>
                      <a:gd name="connsiteY9" fmla="*/ 0 h 36576"/>
                      <a:gd name="connsiteX10" fmla="*/ 6949440 w 6949440"/>
                      <a:gd name="connsiteY10" fmla="*/ 0 h 36576"/>
                      <a:gd name="connsiteX11" fmla="*/ 6949440 w 6949440"/>
                      <a:gd name="connsiteY11" fmla="*/ 36576 h 36576"/>
                      <a:gd name="connsiteX12" fmla="*/ 6115507 w 6949440"/>
                      <a:gd name="connsiteY12" fmla="*/ 36576 h 36576"/>
                      <a:gd name="connsiteX13" fmla="*/ 5420563 w 6949440"/>
                      <a:gd name="connsiteY13" fmla="*/ 36576 h 36576"/>
                      <a:gd name="connsiteX14" fmla="*/ 4586630 w 6949440"/>
                      <a:gd name="connsiteY14" fmla="*/ 36576 h 36576"/>
                      <a:gd name="connsiteX15" fmla="*/ 4030675 w 6949440"/>
                      <a:gd name="connsiteY15" fmla="*/ 36576 h 36576"/>
                      <a:gd name="connsiteX16" fmla="*/ 3335731 w 6949440"/>
                      <a:gd name="connsiteY16" fmla="*/ 36576 h 36576"/>
                      <a:gd name="connsiteX17" fmla="*/ 2501798 w 6949440"/>
                      <a:gd name="connsiteY17" fmla="*/ 36576 h 36576"/>
                      <a:gd name="connsiteX18" fmla="*/ 1876349 w 6949440"/>
                      <a:gd name="connsiteY18" fmla="*/ 36576 h 36576"/>
                      <a:gd name="connsiteX19" fmla="*/ 1042416 w 6949440"/>
                      <a:gd name="connsiteY19" fmla="*/ 36576 h 36576"/>
                      <a:gd name="connsiteX20" fmla="*/ 0 w 6949440"/>
                      <a:gd name="connsiteY20" fmla="*/ 36576 h 36576"/>
                      <a:gd name="connsiteX21" fmla="*/ 0 w 6949440"/>
                      <a:gd name="connsiteY2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949440" h="36576" fill="none" extrusionOk="0">
                        <a:moveTo>
                          <a:pt x="0" y="0"/>
                        </a:moveTo>
                        <a:cubicBezTo>
                          <a:pt x="258497" y="9297"/>
                          <a:pt x="407807" y="-18405"/>
                          <a:pt x="625450" y="0"/>
                        </a:cubicBezTo>
                        <a:cubicBezTo>
                          <a:pt x="843093" y="18405"/>
                          <a:pt x="999015" y="-26184"/>
                          <a:pt x="1181405" y="0"/>
                        </a:cubicBezTo>
                        <a:cubicBezTo>
                          <a:pt x="1363796" y="26184"/>
                          <a:pt x="1683622" y="-2693"/>
                          <a:pt x="1945843" y="0"/>
                        </a:cubicBezTo>
                        <a:cubicBezTo>
                          <a:pt x="2208064" y="2693"/>
                          <a:pt x="2441799" y="25043"/>
                          <a:pt x="2710282" y="0"/>
                        </a:cubicBezTo>
                        <a:cubicBezTo>
                          <a:pt x="2978765" y="-25043"/>
                          <a:pt x="3067236" y="31163"/>
                          <a:pt x="3405226" y="0"/>
                        </a:cubicBezTo>
                        <a:cubicBezTo>
                          <a:pt x="3743216" y="-31163"/>
                          <a:pt x="3709212" y="-10243"/>
                          <a:pt x="3891686" y="0"/>
                        </a:cubicBezTo>
                        <a:cubicBezTo>
                          <a:pt x="4074160" y="10243"/>
                          <a:pt x="4289131" y="-21245"/>
                          <a:pt x="4656125" y="0"/>
                        </a:cubicBezTo>
                        <a:cubicBezTo>
                          <a:pt x="5023119" y="21245"/>
                          <a:pt x="4974341" y="-6180"/>
                          <a:pt x="5142586" y="0"/>
                        </a:cubicBezTo>
                        <a:cubicBezTo>
                          <a:pt x="5310831" y="6180"/>
                          <a:pt x="5410735" y="-3376"/>
                          <a:pt x="5629046" y="0"/>
                        </a:cubicBezTo>
                        <a:cubicBezTo>
                          <a:pt x="5847357" y="3376"/>
                          <a:pt x="6462655" y="40363"/>
                          <a:pt x="6949440" y="0"/>
                        </a:cubicBezTo>
                        <a:cubicBezTo>
                          <a:pt x="6950776" y="14036"/>
                          <a:pt x="6948002" y="18623"/>
                          <a:pt x="6949440" y="36576"/>
                        </a:cubicBezTo>
                        <a:cubicBezTo>
                          <a:pt x="6623462" y="17455"/>
                          <a:pt x="6369711" y="22107"/>
                          <a:pt x="6115507" y="36576"/>
                        </a:cubicBezTo>
                        <a:cubicBezTo>
                          <a:pt x="5861303" y="51045"/>
                          <a:pt x="5644171" y="52892"/>
                          <a:pt x="5420563" y="36576"/>
                        </a:cubicBezTo>
                        <a:cubicBezTo>
                          <a:pt x="5196955" y="20260"/>
                          <a:pt x="4970928" y="63872"/>
                          <a:pt x="4586630" y="36576"/>
                        </a:cubicBezTo>
                        <a:cubicBezTo>
                          <a:pt x="4202332" y="9280"/>
                          <a:pt x="4230352" y="42653"/>
                          <a:pt x="4030675" y="36576"/>
                        </a:cubicBezTo>
                        <a:cubicBezTo>
                          <a:pt x="3830999" y="30499"/>
                          <a:pt x="3610423" y="31125"/>
                          <a:pt x="3335731" y="36576"/>
                        </a:cubicBezTo>
                        <a:cubicBezTo>
                          <a:pt x="3061039" y="42027"/>
                          <a:pt x="2792562" y="38173"/>
                          <a:pt x="2501798" y="36576"/>
                        </a:cubicBezTo>
                        <a:cubicBezTo>
                          <a:pt x="2211034" y="34979"/>
                          <a:pt x="2068435" y="6707"/>
                          <a:pt x="1876349" y="36576"/>
                        </a:cubicBezTo>
                        <a:cubicBezTo>
                          <a:pt x="1684263" y="66445"/>
                          <a:pt x="1257330" y="29560"/>
                          <a:pt x="1042416" y="36576"/>
                        </a:cubicBezTo>
                        <a:cubicBezTo>
                          <a:pt x="827502" y="43592"/>
                          <a:pt x="333456" y="17904"/>
                          <a:pt x="0" y="36576"/>
                        </a:cubicBezTo>
                        <a:cubicBezTo>
                          <a:pt x="-44" y="24172"/>
                          <a:pt x="86" y="11981"/>
                          <a:pt x="0" y="0"/>
                        </a:cubicBezTo>
                        <a:close/>
                      </a:path>
                      <a:path w="6949440" h="36576" stroke="0" extrusionOk="0">
                        <a:moveTo>
                          <a:pt x="0" y="0"/>
                        </a:moveTo>
                        <a:cubicBezTo>
                          <a:pt x="271875" y="-23518"/>
                          <a:pt x="381428" y="6804"/>
                          <a:pt x="555955" y="0"/>
                        </a:cubicBezTo>
                        <a:cubicBezTo>
                          <a:pt x="730483" y="-6804"/>
                          <a:pt x="978239" y="33438"/>
                          <a:pt x="1389888" y="0"/>
                        </a:cubicBezTo>
                        <a:cubicBezTo>
                          <a:pt x="1801537" y="-33438"/>
                          <a:pt x="1682936" y="6451"/>
                          <a:pt x="1876349" y="0"/>
                        </a:cubicBezTo>
                        <a:cubicBezTo>
                          <a:pt x="2069762" y="-6451"/>
                          <a:pt x="2227570" y="5351"/>
                          <a:pt x="2362810" y="0"/>
                        </a:cubicBezTo>
                        <a:cubicBezTo>
                          <a:pt x="2498050" y="-5351"/>
                          <a:pt x="2790947" y="32618"/>
                          <a:pt x="3057754" y="0"/>
                        </a:cubicBezTo>
                        <a:cubicBezTo>
                          <a:pt x="3324561" y="-32618"/>
                          <a:pt x="3460403" y="24807"/>
                          <a:pt x="3683203" y="0"/>
                        </a:cubicBezTo>
                        <a:cubicBezTo>
                          <a:pt x="3906003" y="-24807"/>
                          <a:pt x="4090944" y="3705"/>
                          <a:pt x="4447642" y="0"/>
                        </a:cubicBezTo>
                        <a:cubicBezTo>
                          <a:pt x="4804340" y="-3705"/>
                          <a:pt x="4787235" y="-26993"/>
                          <a:pt x="5003597" y="0"/>
                        </a:cubicBezTo>
                        <a:cubicBezTo>
                          <a:pt x="5219959" y="26993"/>
                          <a:pt x="5645855" y="23373"/>
                          <a:pt x="5837530" y="0"/>
                        </a:cubicBezTo>
                        <a:cubicBezTo>
                          <a:pt x="6029205" y="-23373"/>
                          <a:pt x="6619805" y="47868"/>
                          <a:pt x="6949440" y="0"/>
                        </a:cubicBezTo>
                        <a:cubicBezTo>
                          <a:pt x="6949742" y="16774"/>
                          <a:pt x="6948869" y="27779"/>
                          <a:pt x="6949440" y="36576"/>
                        </a:cubicBezTo>
                        <a:cubicBezTo>
                          <a:pt x="6803300" y="52771"/>
                          <a:pt x="6582007" y="36693"/>
                          <a:pt x="6393485" y="36576"/>
                        </a:cubicBezTo>
                        <a:cubicBezTo>
                          <a:pt x="6204963" y="36459"/>
                          <a:pt x="6002492" y="17516"/>
                          <a:pt x="5837530" y="36576"/>
                        </a:cubicBezTo>
                        <a:cubicBezTo>
                          <a:pt x="5672568" y="55636"/>
                          <a:pt x="5520546" y="27893"/>
                          <a:pt x="5212080" y="36576"/>
                        </a:cubicBezTo>
                        <a:cubicBezTo>
                          <a:pt x="4903614" y="45260"/>
                          <a:pt x="4838281" y="36158"/>
                          <a:pt x="4725619" y="36576"/>
                        </a:cubicBezTo>
                        <a:cubicBezTo>
                          <a:pt x="4612957" y="36994"/>
                          <a:pt x="4351697" y="27448"/>
                          <a:pt x="4100170" y="36576"/>
                        </a:cubicBezTo>
                        <a:cubicBezTo>
                          <a:pt x="3848643" y="45704"/>
                          <a:pt x="3746852" y="38176"/>
                          <a:pt x="3544214" y="36576"/>
                        </a:cubicBezTo>
                        <a:cubicBezTo>
                          <a:pt x="3341576" y="34976"/>
                          <a:pt x="2981167" y="39701"/>
                          <a:pt x="2710282" y="36576"/>
                        </a:cubicBezTo>
                        <a:cubicBezTo>
                          <a:pt x="2439397" y="33451"/>
                          <a:pt x="2228375" y="14959"/>
                          <a:pt x="1945843" y="36576"/>
                        </a:cubicBezTo>
                        <a:cubicBezTo>
                          <a:pt x="1663311" y="58193"/>
                          <a:pt x="1580554" y="16658"/>
                          <a:pt x="1459382" y="36576"/>
                        </a:cubicBezTo>
                        <a:cubicBezTo>
                          <a:pt x="1338210" y="56494"/>
                          <a:pt x="1010083" y="48133"/>
                          <a:pt x="764438" y="36576"/>
                        </a:cubicBezTo>
                        <a:cubicBezTo>
                          <a:pt x="518793" y="25019"/>
                          <a:pt x="340449" y="41120"/>
                          <a:pt x="0" y="36576"/>
                        </a:cubicBezTo>
                        <a:cubicBezTo>
                          <a:pt x="566" y="19755"/>
                          <a:pt x="-1" y="87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D97AA6-2F9E-4468-942D-AD3DB21A36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80160" y="5745798"/>
            <a:ext cx="8487178" cy="6641336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algn="l" defTabSz="914400" rtl="0">
              <a:lnSpc>
                <a:spcPct val="90000"/>
              </a:lnSpc>
              <a:spcAft>
                <a:spcPts val="600"/>
              </a:spcAft>
            </a:pPr>
            <a:endParaRPr lang="en-US" sz="6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Veci…</a:t>
            </a: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Seño…</a:t>
            </a: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Sumercé</a:t>
            </a:r>
          </a:p>
          <a:p>
            <a:pPr marL="6858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Entregan casa prefabricada a familia indígena en Belalcázar">
            <a:extLst>
              <a:ext uri="{FF2B5EF4-FFF2-40B4-BE49-F238E27FC236}">
                <a16:creationId xmlns:a16="http://schemas.microsoft.com/office/drawing/2014/main" id="{013231D0-57BE-4E00-A22C-F0764D949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r="20734"/>
          <a:stretch/>
        </p:blipFill>
        <p:spPr bwMode="auto">
          <a:xfrm>
            <a:off x="10623404" y="10"/>
            <a:ext cx="13757550" cy="13715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8887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Caja de herramientas de la Humanización</a:t>
            </a:r>
          </a:p>
        </p:txBody>
      </p:sp>
      <p:sp>
        <p:nvSpPr>
          <p:cNvPr id="13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4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305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1554A9B-38DC-4A2F-88DC-857ACE2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524" y="658368"/>
            <a:ext cx="1250222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10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Respeto</a:t>
            </a:r>
          </a:p>
        </p:txBody>
      </p:sp>
      <p:pic>
        <p:nvPicPr>
          <p:cNvPr id="9" name="Marcador de posición de imagen 8" descr="Imagen que contiene edificio, exterior, viejo, camioneta&#10;&#10;Descripción generada automáticamente">
            <a:extLst>
              <a:ext uri="{FF2B5EF4-FFF2-40B4-BE49-F238E27FC236}">
                <a16:creationId xmlns:a16="http://schemas.microsoft.com/office/drawing/2014/main" id="{931CD672-D6A1-45CB-BEE2-BE7547F6319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0" r="22212" b="-1"/>
          <a:stretch/>
        </p:blipFill>
        <p:spPr>
          <a:xfrm>
            <a:off x="2" y="10"/>
            <a:ext cx="9314688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524" y="4749894"/>
            <a:ext cx="8487178" cy="36576"/>
          </a:xfrm>
          <a:custGeom>
            <a:avLst/>
            <a:gdLst>
              <a:gd name="connsiteX0" fmla="*/ 0 w 8487178"/>
              <a:gd name="connsiteY0" fmla="*/ 0 h 36576"/>
              <a:gd name="connsiteX1" fmla="*/ 737732 w 8487178"/>
              <a:gd name="connsiteY1" fmla="*/ 0 h 36576"/>
              <a:gd name="connsiteX2" fmla="*/ 1560335 w 8487178"/>
              <a:gd name="connsiteY2" fmla="*/ 0 h 36576"/>
              <a:gd name="connsiteX3" fmla="*/ 1958580 w 8487178"/>
              <a:gd name="connsiteY3" fmla="*/ 0 h 36576"/>
              <a:gd name="connsiteX4" fmla="*/ 2526568 w 8487178"/>
              <a:gd name="connsiteY4" fmla="*/ 0 h 36576"/>
              <a:gd name="connsiteX5" fmla="*/ 2924812 w 8487178"/>
              <a:gd name="connsiteY5" fmla="*/ 0 h 36576"/>
              <a:gd name="connsiteX6" fmla="*/ 3577672 w 8487178"/>
              <a:gd name="connsiteY6" fmla="*/ 0 h 36576"/>
              <a:gd name="connsiteX7" fmla="*/ 4145660 w 8487178"/>
              <a:gd name="connsiteY7" fmla="*/ 0 h 36576"/>
              <a:gd name="connsiteX8" fmla="*/ 4883392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7181458 w 8487178"/>
              <a:gd name="connsiteY11" fmla="*/ 0 h 36576"/>
              <a:gd name="connsiteX12" fmla="*/ 7834318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7834318 w 8487178"/>
              <a:gd name="connsiteY15" fmla="*/ 36576 h 36576"/>
              <a:gd name="connsiteX16" fmla="*/ 7351202 w 8487178"/>
              <a:gd name="connsiteY16" fmla="*/ 36576 h 36576"/>
              <a:gd name="connsiteX17" fmla="*/ 6952957 w 8487178"/>
              <a:gd name="connsiteY17" fmla="*/ 36576 h 36576"/>
              <a:gd name="connsiteX18" fmla="*/ 6384969 w 8487178"/>
              <a:gd name="connsiteY18" fmla="*/ 36576 h 36576"/>
              <a:gd name="connsiteX19" fmla="*/ 5732109 w 8487178"/>
              <a:gd name="connsiteY19" fmla="*/ 36576 h 36576"/>
              <a:gd name="connsiteX20" fmla="*/ 5164121 w 8487178"/>
              <a:gd name="connsiteY20" fmla="*/ 36576 h 36576"/>
              <a:gd name="connsiteX21" fmla="*/ 4681005 w 8487178"/>
              <a:gd name="connsiteY21" fmla="*/ 36576 h 36576"/>
              <a:gd name="connsiteX22" fmla="*/ 3858402 w 8487178"/>
              <a:gd name="connsiteY22" fmla="*/ 36576 h 36576"/>
              <a:gd name="connsiteX23" fmla="*/ 3205542 w 8487178"/>
              <a:gd name="connsiteY23" fmla="*/ 36576 h 36576"/>
              <a:gd name="connsiteX24" fmla="*/ 2467810 w 8487178"/>
              <a:gd name="connsiteY24" fmla="*/ 36576 h 36576"/>
              <a:gd name="connsiteX25" fmla="*/ 2069566 w 8487178"/>
              <a:gd name="connsiteY25" fmla="*/ 36576 h 36576"/>
              <a:gd name="connsiteX26" fmla="*/ 1586449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  <a:gd name="connsiteX0" fmla="*/ 0 w 8487178"/>
              <a:gd name="connsiteY0" fmla="*/ 0 h 36576"/>
              <a:gd name="connsiteX1" fmla="*/ 483116 w 8487178"/>
              <a:gd name="connsiteY1" fmla="*/ 0 h 36576"/>
              <a:gd name="connsiteX2" fmla="*/ 881361 w 8487178"/>
              <a:gd name="connsiteY2" fmla="*/ 0 h 36576"/>
              <a:gd name="connsiteX3" fmla="*/ 1364477 w 8487178"/>
              <a:gd name="connsiteY3" fmla="*/ 0 h 36576"/>
              <a:gd name="connsiteX4" fmla="*/ 2017337 w 8487178"/>
              <a:gd name="connsiteY4" fmla="*/ 0 h 36576"/>
              <a:gd name="connsiteX5" fmla="*/ 2755069 w 8487178"/>
              <a:gd name="connsiteY5" fmla="*/ 0 h 36576"/>
              <a:gd name="connsiteX6" fmla="*/ 3577672 w 8487178"/>
              <a:gd name="connsiteY6" fmla="*/ 0 h 36576"/>
              <a:gd name="connsiteX7" fmla="*/ 4400275 w 8487178"/>
              <a:gd name="connsiteY7" fmla="*/ 0 h 36576"/>
              <a:gd name="connsiteX8" fmla="*/ 4968263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6926843 w 8487178"/>
              <a:gd name="connsiteY11" fmla="*/ 0 h 36576"/>
              <a:gd name="connsiteX12" fmla="*/ 7664575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8004062 w 8487178"/>
              <a:gd name="connsiteY15" fmla="*/ 36576 h 36576"/>
              <a:gd name="connsiteX16" fmla="*/ 7181458 w 8487178"/>
              <a:gd name="connsiteY16" fmla="*/ 36576 h 36576"/>
              <a:gd name="connsiteX17" fmla="*/ 6698342 w 8487178"/>
              <a:gd name="connsiteY17" fmla="*/ 36576 h 36576"/>
              <a:gd name="connsiteX18" fmla="*/ 5960610 w 8487178"/>
              <a:gd name="connsiteY18" fmla="*/ 36576 h 36576"/>
              <a:gd name="connsiteX19" fmla="*/ 5562366 w 8487178"/>
              <a:gd name="connsiteY19" fmla="*/ 36576 h 36576"/>
              <a:gd name="connsiteX20" fmla="*/ 4909506 w 8487178"/>
              <a:gd name="connsiteY20" fmla="*/ 36576 h 36576"/>
              <a:gd name="connsiteX21" fmla="*/ 4426390 w 8487178"/>
              <a:gd name="connsiteY21" fmla="*/ 36576 h 36576"/>
              <a:gd name="connsiteX22" fmla="*/ 3603786 w 8487178"/>
              <a:gd name="connsiteY22" fmla="*/ 36576 h 36576"/>
              <a:gd name="connsiteX23" fmla="*/ 3205542 w 8487178"/>
              <a:gd name="connsiteY23" fmla="*/ 36576 h 36576"/>
              <a:gd name="connsiteX24" fmla="*/ 2552682 w 8487178"/>
              <a:gd name="connsiteY24" fmla="*/ 36576 h 36576"/>
              <a:gd name="connsiteX25" fmla="*/ 2154437 w 8487178"/>
              <a:gd name="connsiteY25" fmla="*/ 36576 h 36576"/>
              <a:gd name="connsiteX26" fmla="*/ 1671321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7178" h="36576" fill="none" extrusionOk="0">
                <a:moveTo>
                  <a:pt x="0" y="0"/>
                </a:moveTo>
                <a:cubicBezTo>
                  <a:pt x="116221" y="-6704"/>
                  <a:pt x="408364" y="41393"/>
                  <a:pt x="737732" y="0"/>
                </a:cubicBezTo>
                <a:cubicBezTo>
                  <a:pt x="1057616" y="-41348"/>
                  <a:pt x="1326248" y="22548"/>
                  <a:pt x="1560335" y="0"/>
                </a:cubicBezTo>
                <a:cubicBezTo>
                  <a:pt x="1779624" y="7118"/>
                  <a:pt x="1863120" y="21518"/>
                  <a:pt x="1958580" y="0"/>
                </a:cubicBezTo>
                <a:cubicBezTo>
                  <a:pt x="2051499" y="-19177"/>
                  <a:pt x="2426765" y="-7685"/>
                  <a:pt x="2526568" y="0"/>
                </a:cubicBezTo>
                <a:cubicBezTo>
                  <a:pt x="2644796" y="-5923"/>
                  <a:pt x="2756267" y="38819"/>
                  <a:pt x="2924812" y="0"/>
                </a:cubicBezTo>
                <a:cubicBezTo>
                  <a:pt x="3109745" y="-28396"/>
                  <a:pt x="3375207" y="-12883"/>
                  <a:pt x="3577672" y="0"/>
                </a:cubicBezTo>
                <a:cubicBezTo>
                  <a:pt x="3769338" y="-23237"/>
                  <a:pt x="4026056" y="-13968"/>
                  <a:pt x="4145660" y="0"/>
                </a:cubicBezTo>
                <a:cubicBezTo>
                  <a:pt x="4304176" y="63727"/>
                  <a:pt x="4465181" y="29531"/>
                  <a:pt x="4883392" y="0"/>
                </a:cubicBezTo>
                <a:cubicBezTo>
                  <a:pt x="5243088" y="-3144"/>
                  <a:pt x="5373480" y="-37490"/>
                  <a:pt x="5705995" y="0"/>
                </a:cubicBezTo>
                <a:cubicBezTo>
                  <a:pt x="6056677" y="36747"/>
                  <a:pt x="6159859" y="52147"/>
                  <a:pt x="6358855" y="0"/>
                </a:cubicBezTo>
                <a:cubicBezTo>
                  <a:pt x="6520888" y="-18899"/>
                  <a:pt x="6826761" y="-8113"/>
                  <a:pt x="7181458" y="0"/>
                </a:cubicBezTo>
                <a:cubicBezTo>
                  <a:pt x="7572354" y="8444"/>
                  <a:pt x="7595615" y="-25568"/>
                  <a:pt x="7834318" y="0"/>
                </a:cubicBezTo>
                <a:cubicBezTo>
                  <a:pt x="8052955" y="43179"/>
                  <a:pt x="8263326" y="-33173"/>
                  <a:pt x="8487178" y="0"/>
                </a:cubicBezTo>
                <a:cubicBezTo>
                  <a:pt x="8488672" y="7904"/>
                  <a:pt x="8488545" y="26577"/>
                  <a:pt x="8487178" y="36576"/>
                </a:cubicBezTo>
                <a:cubicBezTo>
                  <a:pt x="8184913" y="74160"/>
                  <a:pt x="8121822" y="65556"/>
                  <a:pt x="7834318" y="36576"/>
                </a:cubicBezTo>
                <a:cubicBezTo>
                  <a:pt x="7549692" y="5620"/>
                  <a:pt x="7517564" y="28106"/>
                  <a:pt x="7351202" y="36576"/>
                </a:cubicBezTo>
                <a:cubicBezTo>
                  <a:pt x="7203037" y="55778"/>
                  <a:pt x="7094786" y="36687"/>
                  <a:pt x="6952957" y="36576"/>
                </a:cubicBezTo>
                <a:cubicBezTo>
                  <a:pt x="6803900" y="43366"/>
                  <a:pt x="6516283" y="65361"/>
                  <a:pt x="6384969" y="36576"/>
                </a:cubicBezTo>
                <a:cubicBezTo>
                  <a:pt x="6242013" y="3977"/>
                  <a:pt x="5995582" y="94557"/>
                  <a:pt x="5732109" y="36576"/>
                </a:cubicBezTo>
                <a:cubicBezTo>
                  <a:pt x="5501736" y="5154"/>
                  <a:pt x="5423809" y="31077"/>
                  <a:pt x="5164121" y="36576"/>
                </a:cubicBezTo>
                <a:cubicBezTo>
                  <a:pt x="4889320" y="57000"/>
                  <a:pt x="4813495" y="41808"/>
                  <a:pt x="4681005" y="36576"/>
                </a:cubicBezTo>
                <a:cubicBezTo>
                  <a:pt x="4543463" y="22389"/>
                  <a:pt x="4061691" y="27272"/>
                  <a:pt x="3858402" y="36576"/>
                </a:cubicBezTo>
                <a:cubicBezTo>
                  <a:pt x="3594637" y="59963"/>
                  <a:pt x="3353691" y="38263"/>
                  <a:pt x="3205542" y="36576"/>
                </a:cubicBezTo>
                <a:cubicBezTo>
                  <a:pt x="3081859" y="64008"/>
                  <a:pt x="2704836" y="78189"/>
                  <a:pt x="2467810" y="36576"/>
                </a:cubicBezTo>
                <a:cubicBezTo>
                  <a:pt x="2230187" y="15876"/>
                  <a:pt x="2152012" y="25459"/>
                  <a:pt x="2069566" y="36576"/>
                </a:cubicBezTo>
                <a:cubicBezTo>
                  <a:pt x="2002085" y="22660"/>
                  <a:pt x="1696099" y="61108"/>
                  <a:pt x="1586449" y="36576"/>
                </a:cubicBezTo>
                <a:cubicBezTo>
                  <a:pt x="1407494" y="15523"/>
                  <a:pt x="1214192" y="54927"/>
                  <a:pt x="933590" y="36576"/>
                </a:cubicBezTo>
                <a:cubicBezTo>
                  <a:pt x="639816" y="73246"/>
                  <a:pt x="251114" y="78238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7178" h="36576" stroke="0" extrusionOk="0">
                <a:moveTo>
                  <a:pt x="0" y="0"/>
                </a:moveTo>
                <a:cubicBezTo>
                  <a:pt x="160534" y="49407"/>
                  <a:pt x="316743" y="-20370"/>
                  <a:pt x="483116" y="0"/>
                </a:cubicBezTo>
                <a:cubicBezTo>
                  <a:pt x="649474" y="20471"/>
                  <a:pt x="704397" y="7040"/>
                  <a:pt x="881361" y="0"/>
                </a:cubicBezTo>
                <a:cubicBezTo>
                  <a:pt x="1062081" y="-2373"/>
                  <a:pt x="1226057" y="7744"/>
                  <a:pt x="1364477" y="0"/>
                </a:cubicBezTo>
                <a:cubicBezTo>
                  <a:pt x="1494883" y="38289"/>
                  <a:pt x="1721946" y="-52301"/>
                  <a:pt x="2017337" y="0"/>
                </a:cubicBezTo>
                <a:cubicBezTo>
                  <a:pt x="2292545" y="37189"/>
                  <a:pt x="2530156" y="-21280"/>
                  <a:pt x="2755069" y="0"/>
                </a:cubicBezTo>
                <a:cubicBezTo>
                  <a:pt x="3019205" y="-77"/>
                  <a:pt x="3295306" y="-18783"/>
                  <a:pt x="3577672" y="0"/>
                </a:cubicBezTo>
                <a:cubicBezTo>
                  <a:pt x="3856063" y="-13583"/>
                  <a:pt x="4078846" y="27771"/>
                  <a:pt x="4400275" y="0"/>
                </a:cubicBezTo>
                <a:cubicBezTo>
                  <a:pt x="4702989" y="12424"/>
                  <a:pt x="4862543" y="-7477"/>
                  <a:pt x="4968263" y="0"/>
                </a:cubicBezTo>
                <a:cubicBezTo>
                  <a:pt x="5084586" y="30590"/>
                  <a:pt x="5464215" y="41779"/>
                  <a:pt x="5705995" y="0"/>
                </a:cubicBezTo>
                <a:cubicBezTo>
                  <a:pt x="5975075" y="-40078"/>
                  <a:pt x="6238142" y="-3232"/>
                  <a:pt x="6358855" y="0"/>
                </a:cubicBezTo>
                <a:cubicBezTo>
                  <a:pt x="6532376" y="-4958"/>
                  <a:pt x="6642284" y="5597"/>
                  <a:pt x="6926843" y="0"/>
                </a:cubicBezTo>
                <a:cubicBezTo>
                  <a:pt x="7164346" y="19633"/>
                  <a:pt x="7444770" y="19318"/>
                  <a:pt x="7664575" y="0"/>
                </a:cubicBezTo>
                <a:cubicBezTo>
                  <a:pt x="7940297" y="6962"/>
                  <a:pt x="8237594" y="-12258"/>
                  <a:pt x="8487178" y="0"/>
                </a:cubicBezTo>
                <a:cubicBezTo>
                  <a:pt x="8485372" y="11475"/>
                  <a:pt x="8485086" y="22933"/>
                  <a:pt x="8487178" y="36576"/>
                </a:cubicBezTo>
                <a:cubicBezTo>
                  <a:pt x="8394677" y="10350"/>
                  <a:pt x="8221026" y="54368"/>
                  <a:pt x="8004062" y="36576"/>
                </a:cubicBezTo>
                <a:cubicBezTo>
                  <a:pt x="7759555" y="25399"/>
                  <a:pt x="7422963" y="40745"/>
                  <a:pt x="7181458" y="36576"/>
                </a:cubicBezTo>
                <a:cubicBezTo>
                  <a:pt x="6914423" y="3294"/>
                  <a:pt x="6792795" y="23080"/>
                  <a:pt x="6698342" y="36576"/>
                </a:cubicBezTo>
                <a:cubicBezTo>
                  <a:pt x="6584090" y="49180"/>
                  <a:pt x="6264253" y="-4827"/>
                  <a:pt x="5960610" y="36576"/>
                </a:cubicBezTo>
                <a:cubicBezTo>
                  <a:pt x="5659702" y="61689"/>
                  <a:pt x="5662120" y="34932"/>
                  <a:pt x="5562366" y="36576"/>
                </a:cubicBezTo>
                <a:cubicBezTo>
                  <a:pt x="5474598" y="14475"/>
                  <a:pt x="5065231" y="57859"/>
                  <a:pt x="4909506" y="36576"/>
                </a:cubicBezTo>
                <a:cubicBezTo>
                  <a:pt x="4750628" y="46377"/>
                  <a:pt x="4555322" y="50036"/>
                  <a:pt x="4426390" y="36576"/>
                </a:cubicBezTo>
                <a:cubicBezTo>
                  <a:pt x="4364162" y="15524"/>
                  <a:pt x="3957329" y="107564"/>
                  <a:pt x="3603786" y="36576"/>
                </a:cubicBezTo>
                <a:cubicBezTo>
                  <a:pt x="3295611" y="7910"/>
                  <a:pt x="3379662" y="51592"/>
                  <a:pt x="3205542" y="36576"/>
                </a:cubicBezTo>
                <a:cubicBezTo>
                  <a:pt x="3039771" y="54895"/>
                  <a:pt x="2689950" y="-7861"/>
                  <a:pt x="2552682" y="36576"/>
                </a:cubicBezTo>
                <a:cubicBezTo>
                  <a:pt x="2402836" y="65831"/>
                  <a:pt x="2304392" y="6854"/>
                  <a:pt x="2154437" y="36576"/>
                </a:cubicBezTo>
                <a:cubicBezTo>
                  <a:pt x="1981627" y="32651"/>
                  <a:pt x="1889188" y="59657"/>
                  <a:pt x="1671321" y="36576"/>
                </a:cubicBezTo>
                <a:cubicBezTo>
                  <a:pt x="1433153" y="8129"/>
                  <a:pt x="1131145" y="45933"/>
                  <a:pt x="933590" y="36576"/>
                </a:cubicBezTo>
                <a:cubicBezTo>
                  <a:pt x="793541" y="17826"/>
                  <a:pt x="240123" y="-32107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7178" h="36576" fill="none" stroke="0" extrusionOk="0">
                <a:moveTo>
                  <a:pt x="0" y="0"/>
                </a:moveTo>
                <a:cubicBezTo>
                  <a:pt x="129661" y="-9749"/>
                  <a:pt x="400470" y="18047"/>
                  <a:pt x="737732" y="0"/>
                </a:cubicBezTo>
                <a:cubicBezTo>
                  <a:pt x="1023464" y="-36808"/>
                  <a:pt x="1310128" y="14461"/>
                  <a:pt x="1560335" y="0"/>
                </a:cubicBezTo>
                <a:cubicBezTo>
                  <a:pt x="1776439" y="4551"/>
                  <a:pt x="1865206" y="10945"/>
                  <a:pt x="1958580" y="0"/>
                </a:cubicBezTo>
                <a:cubicBezTo>
                  <a:pt x="2050148" y="-5"/>
                  <a:pt x="2429910" y="14952"/>
                  <a:pt x="2526568" y="0"/>
                </a:cubicBezTo>
                <a:cubicBezTo>
                  <a:pt x="2661586" y="4540"/>
                  <a:pt x="2769327" y="4294"/>
                  <a:pt x="2924812" y="0"/>
                </a:cubicBezTo>
                <a:cubicBezTo>
                  <a:pt x="3067088" y="-49737"/>
                  <a:pt x="3378839" y="35475"/>
                  <a:pt x="3577672" y="0"/>
                </a:cubicBezTo>
                <a:cubicBezTo>
                  <a:pt x="3771483" y="4067"/>
                  <a:pt x="3997288" y="-23450"/>
                  <a:pt x="4145660" y="0"/>
                </a:cubicBezTo>
                <a:cubicBezTo>
                  <a:pt x="4277293" y="13446"/>
                  <a:pt x="4522522" y="9267"/>
                  <a:pt x="4883392" y="0"/>
                </a:cubicBezTo>
                <a:cubicBezTo>
                  <a:pt x="5249973" y="-22680"/>
                  <a:pt x="5342870" y="-29824"/>
                  <a:pt x="5705995" y="0"/>
                </a:cubicBezTo>
                <a:cubicBezTo>
                  <a:pt x="6056474" y="16164"/>
                  <a:pt x="6176764" y="28295"/>
                  <a:pt x="6358855" y="0"/>
                </a:cubicBezTo>
                <a:cubicBezTo>
                  <a:pt x="6600599" y="-1943"/>
                  <a:pt x="6746514" y="-12920"/>
                  <a:pt x="7181458" y="0"/>
                </a:cubicBezTo>
                <a:cubicBezTo>
                  <a:pt x="7577193" y="326"/>
                  <a:pt x="7586900" y="-24008"/>
                  <a:pt x="7834318" y="0"/>
                </a:cubicBezTo>
                <a:cubicBezTo>
                  <a:pt x="8073189" y="29599"/>
                  <a:pt x="8254406" y="-2763"/>
                  <a:pt x="8487178" y="0"/>
                </a:cubicBezTo>
                <a:cubicBezTo>
                  <a:pt x="8488109" y="7284"/>
                  <a:pt x="8487817" y="26540"/>
                  <a:pt x="8487178" y="36576"/>
                </a:cubicBezTo>
                <a:cubicBezTo>
                  <a:pt x="8188549" y="57034"/>
                  <a:pt x="8124825" y="47721"/>
                  <a:pt x="7834318" y="36576"/>
                </a:cubicBezTo>
                <a:cubicBezTo>
                  <a:pt x="7546195" y="7091"/>
                  <a:pt x="7503324" y="30719"/>
                  <a:pt x="7351202" y="36576"/>
                </a:cubicBezTo>
                <a:cubicBezTo>
                  <a:pt x="7188387" y="56239"/>
                  <a:pt x="7091108" y="13684"/>
                  <a:pt x="6952957" y="36576"/>
                </a:cubicBezTo>
                <a:cubicBezTo>
                  <a:pt x="6791950" y="53539"/>
                  <a:pt x="6518480" y="30796"/>
                  <a:pt x="6384969" y="36576"/>
                </a:cubicBezTo>
                <a:cubicBezTo>
                  <a:pt x="6247331" y="-8883"/>
                  <a:pt x="5949845" y="51231"/>
                  <a:pt x="5732109" y="36576"/>
                </a:cubicBezTo>
                <a:cubicBezTo>
                  <a:pt x="5499017" y="-6714"/>
                  <a:pt x="5419186" y="25152"/>
                  <a:pt x="5164121" y="36576"/>
                </a:cubicBezTo>
                <a:cubicBezTo>
                  <a:pt x="4905783" y="39387"/>
                  <a:pt x="4817361" y="30692"/>
                  <a:pt x="4681005" y="36576"/>
                </a:cubicBezTo>
                <a:cubicBezTo>
                  <a:pt x="4577000" y="-8293"/>
                  <a:pt x="4120884" y="45663"/>
                  <a:pt x="3858402" y="36576"/>
                </a:cubicBezTo>
                <a:cubicBezTo>
                  <a:pt x="3613266" y="17047"/>
                  <a:pt x="3341297" y="48286"/>
                  <a:pt x="3205542" y="36576"/>
                </a:cubicBezTo>
                <a:cubicBezTo>
                  <a:pt x="3020832" y="49890"/>
                  <a:pt x="2720661" y="89200"/>
                  <a:pt x="2467810" y="36576"/>
                </a:cubicBezTo>
                <a:cubicBezTo>
                  <a:pt x="2213698" y="3365"/>
                  <a:pt x="2156253" y="28424"/>
                  <a:pt x="2069566" y="36576"/>
                </a:cubicBezTo>
                <a:cubicBezTo>
                  <a:pt x="1979173" y="64711"/>
                  <a:pt x="1712734" y="47821"/>
                  <a:pt x="1586449" y="36576"/>
                </a:cubicBezTo>
                <a:cubicBezTo>
                  <a:pt x="1482339" y="33792"/>
                  <a:pt x="1241086" y="58390"/>
                  <a:pt x="933590" y="36576"/>
                </a:cubicBezTo>
                <a:cubicBezTo>
                  <a:pt x="622779" y="67857"/>
                  <a:pt x="220358" y="78237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7178"/>
                      <a:gd name="connsiteY0" fmla="*/ 0 h 36576"/>
                      <a:gd name="connsiteX1" fmla="*/ 737732 w 8487178"/>
                      <a:gd name="connsiteY1" fmla="*/ 0 h 36576"/>
                      <a:gd name="connsiteX2" fmla="*/ 1560335 w 8487178"/>
                      <a:gd name="connsiteY2" fmla="*/ 0 h 36576"/>
                      <a:gd name="connsiteX3" fmla="*/ 1958580 w 8487178"/>
                      <a:gd name="connsiteY3" fmla="*/ 0 h 36576"/>
                      <a:gd name="connsiteX4" fmla="*/ 2526568 w 8487178"/>
                      <a:gd name="connsiteY4" fmla="*/ 0 h 36576"/>
                      <a:gd name="connsiteX5" fmla="*/ 2924812 w 8487178"/>
                      <a:gd name="connsiteY5" fmla="*/ 0 h 36576"/>
                      <a:gd name="connsiteX6" fmla="*/ 3577672 w 8487178"/>
                      <a:gd name="connsiteY6" fmla="*/ 0 h 36576"/>
                      <a:gd name="connsiteX7" fmla="*/ 4145660 w 8487178"/>
                      <a:gd name="connsiteY7" fmla="*/ 0 h 36576"/>
                      <a:gd name="connsiteX8" fmla="*/ 4883392 w 8487178"/>
                      <a:gd name="connsiteY8" fmla="*/ 0 h 36576"/>
                      <a:gd name="connsiteX9" fmla="*/ 5705995 w 8487178"/>
                      <a:gd name="connsiteY9" fmla="*/ 0 h 36576"/>
                      <a:gd name="connsiteX10" fmla="*/ 6358855 w 8487178"/>
                      <a:gd name="connsiteY10" fmla="*/ 0 h 36576"/>
                      <a:gd name="connsiteX11" fmla="*/ 7181458 w 8487178"/>
                      <a:gd name="connsiteY11" fmla="*/ 0 h 36576"/>
                      <a:gd name="connsiteX12" fmla="*/ 7834318 w 8487178"/>
                      <a:gd name="connsiteY12" fmla="*/ 0 h 36576"/>
                      <a:gd name="connsiteX13" fmla="*/ 8487178 w 8487178"/>
                      <a:gd name="connsiteY13" fmla="*/ 0 h 36576"/>
                      <a:gd name="connsiteX14" fmla="*/ 8487178 w 8487178"/>
                      <a:gd name="connsiteY14" fmla="*/ 36576 h 36576"/>
                      <a:gd name="connsiteX15" fmla="*/ 7834318 w 8487178"/>
                      <a:gd name="connsiteY15" fmla="*/ 36576 h 36576"/>
                      <a:gd name="connsiteX16" fmla="*/ 7351202 w 8487178"/>
                      <a:gd name="connsiteY16" fmla="*/ 36576 h 36576"/>
                      <a:gd name="connsiteX17" fmla="*/ 6952957 w 8487178"/>
                      <a:gd name="connsiteY17" fmla="*/ 36576 h 36576"/>
                      <a:gd name="connsiteX18" fmla="*/ 6384969 w 8487178"/>
                      <a:gd name="connsiteY18" fmla="*/ 36576 h 36576"/>
                      <a:gd name="connsiteX19" fmla="*/ 5732109 w 8487178"/>
                      <a:gd name="connsiteY19" fmla="*/ 36576 h 36576"/>
                      <a:gd name="connsiteX20" fmla="*/ 5164121 w 8487178"/>
                      <a:gd name="connsiteY20" fmla="*/ 36576 h 36576"/>
                      <a:gd name="connsiteX21" fmla="*/ 4681005 w 8487178"/>
                      <a:gd name="connsiteY21" fmla="*/ 36576 h 36576"/>
                      <a:gd name="connsiteX22" fmla="*/ 3858402 w 8487178"/>
                      <a:gd name="connsiteY22" fmla="*/ 36576 h 36576"/>
                      <a:gd name="connsiteX23" fmla="*/ 3205542 w 8487178"/>
                      <a:gd name="connsiteY23" fmla="*/ 36576 h 36576"/>
                      <a:gd name="connsiteX24" fmla="*/ 2467810 w 8487178"/>
                      <a:gd name="connsiteY24" fmla="*/ 36576 h 36576"/>
                      <a:gd name="connsiteX25" fmla="*/ 2069566 w 8487178"/>
                      <a:gd name="connsiteY25" fmla="*/ 36576 h 36576"/>
                      <a:gd name="connsiteX26" fmla="*/ 1586449 w 8487178"/>
                      <a:gd name="connsiteY26" fmla="*/ 36576 h 36576"/>
                      <a:gd name="connsiteX27" fmla="*/ 933590 w 8487178"/>
                      <a:gd name="connsiteY27" fmla="*/ 36576 h 36576"/>
                      <a:gd name="connsiteX28" fmla="*/ 0 w 8487178"/>
                      <a:gd name="connsiteY28" fmla="*/ 36576 h 36576"/>
                      <a:gd name="connsiteX29" fmla="*/ 0 w 8487178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7178" h="36576" fill="none" extrusionOk="0">
                        <a:moveTo>
                          <a:pt x="0" y="0"/>
                        </a:moveTo>
                        <a:cubicBezTo>
                          <a:pt x="158648" y="-23080"/>
                          <a:pt x="414015" y="33691"/>
                          <a:pt x="737732" y="0"/>
                        </a:cubicBezTo>
                        <a:cubicBezTo>
                          <a:pt x="1061449" y="-33691"/>
                          <a:pt x="1348785" y="-6923"/>
                          <a:pt x="1560335" y="0"/>
                        </a:cubicBezTo>
                        <a:cubicBezTo>
                          <a:pt x="1771885" y="6923"/>
                          <a:pt x="1874673" y="6083"/>
                          <a:pt x="1958580" y="0"/>
                        </a:cubicBezTo>
                        <a:cubicBezTo>
                          <a:pt x="2042488" y="-6083"/>
                          <a:pt x="2411773" y="5497"/>
                          <a:pt x="2526568" y="0"/>
                        </a:cubicBezTo>
                        <a:cubicBezTo>
                          <a:pt x="2641363" y="-5497"/>
                          <a:pt x="2769955" y="14545"/>
                          <a:pt x="2924812" y="0"/>
                        </a:cubicBezTo>
                        <a:cubicBezTo>
                          <a:pt x="3079669" y="-14545"/>
                          <a:pt x="3398796" y="-305"/>
                          <a:pt x="3577672" y="0"/>
                        </a:cubicBezTo>
                        <a:cubicBezTo>
                          <a:pt x="3756548" y="305"/>
                          <a:pt x="4010524" y="-19439"/>
                          <a:pt x="4145660" y="0"/>
                        </a:cubicBezTo>
                        <a:cubicBezTo>
                          <a:pt x="4280796" y="19439"/>
                          <a:pt x="4519168" y="18856"/>
                          <a:pt x="4883392" y="0"/>
                        </a:cubicBezTo>
                        <a:cubicBezTo>
                          <a:pt x="5247616" y="-18856"/>
                          <a:pt x="5354959" y="-20344"/>
                          <a:pt x="5705995" y="0"/>
                        </a:cubicBezTo>
                        <a:cubicBezTo>
                          <a:pt x="6057031" y="20344"/>
                          <a:pt x="6165300" y="31467"/>
                          <a:pt x="6358855" y="0"/>
                        </a:cubicBezTo>
                        <a:cubicBezTo>
                          <a:pt x="6552410" y="-31467"/>
                          <a:pt x="6791945" y="-470"/>
                          <a:pt x="7181458" y="0"/>
                        </a:cubicBezTo>
                        <a:cubicBezTo>
                          <a:pt x="7570971" y="470"/>
                          <a:pt x="7589420" y="-27923"/>
                          <a:pt x="7834318" y="0"/>
                        </a:cubicBezTo>
                        <a:cubicBezTo>
                          <a:pt x="8079216" y="27923"/>
                          <a:pt x="8244660" y="-28188"/>
                          <a:pt x="8487178" y="0"/>
                        </a:cubicBezTo>
                        <a:cubicBezTo>
                          <a:pt x="8487756" y="9299"/>
                          <a:pt x="8487778" y="26774"/>
                          <a:pt x="8487178" y="36576"/>
                        </a:cubicBezTo>
                        <a:cubicBezTo>
                          <a:pt x="8193354" y="68129"/>
                          <a:pt x="8121938" y="60994"/>
                          <a:pt x="7834318" y="36576"/>
                        </a:cubicBezTo>
                        <a:cubicBezTo>
                          <a:pt x="7546698" y="12158"/>
                          <a:pt x="7507615" y="29628"/>
                          <a:pt x="7351202" y="36576"/>
                        </a:cubicBezTo>
                        <a:cubicBezTo>
                          <a:pt x="7194789" y="43524"/>
                          <a:pt x="7096566" y="31598"/>
                          <a:pt x="6952957" y="36576"/>
                        </a:cubicBezTo>
                        <a:cubicBezTo>
                          <a:pt x="6809349" y="41554"/>
                          <a:pt x="6510534" y="54733"/>
                          <a:pt x="6384969" y="36576"/>
                        </a:cubicBezTo>
                        <a:cubicBezTo>
                          <a:pt x="6259404" y="18419"/>
                          <a:pt x="5956387" y="64521"/>
                          <a:pt x="5732109" y="36576"/>
                        </a:cubicBezTo>
                        <a:cubicBezTo>
                          <a:pt x="5507831" y="8631"/>
                          <a:pt x="5425540" y="32239"/>
                          <a:pt x="5164121" y="36576"/>
                        </a:cubicBezTo>
                        <a:cubicBezTo>
                          <a:pt x="4902702" y="40913"/>
                          <a:pt x="4815733" y="45661"/>
                          <a:pt x="4681005" y="36576"/>
                        </a:cubicBezTo>
                        <a:cubicBezTo>
                          <a:pt x="4546277" y="27491"/>
                          <a:pt x="4111650" y="24454"/>
                          <a:pt x="3858402" y="36576"/>
                        </a:cubicBezTo>
                        <a:cubicBezTo>
                          <a:pt x="3605154" y="48698"/>
                          <a:pt x="3355682" y="45487"/>
                          <a:pt x="3205542" y="36576"/>
                        </a:cubicBezTo>
                        <a:cubicBezTo>
                          <a:pt x="3055402" y="27665"/>
                          <a:pt x="2716580" y="64954"/>
                          <a:pt x="2467810" y="36576"/>
                        </a:cubicBezTo>
                        <a:cubicBezTo>
                          <a:pt x="2219040" y="8198"/>
                          <a:pt x="2149690" y="30867"/>
                          <a:pt x="2069566" y="36576"/>
                        </a:cubicBezTo>
                        <a:cubicBezTo>
                          <a:pt x="1989442" y="42285"/>
                          <a:pt x="1703335" y="42806"/>
                          <a:pt x="1586449" y="36576"/>
                        </a:cubicBezTo>
                        <a:cubicBezTo>
                          <a:pt x="1469563" y="30346"/>
                          <a:pt x="1212036" y="34821"/>
                          <a:pt x="933590" y="36576"/>
                        </a:cubicBezTo>
                        <a:cubicBezTo>
                          <a:pt x="655144" y="38331"/>
                          <a:pt x="215255" y="74183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7178" h="36576" stroke="0" extrusionOk="0">
                        <a:moveTo>
                          <a:pt x="0" y="0"/>
                        </a:moveTo>
                        <a:cubicBezTo>
                          <a:pt x="141875" y="16416"/>
                          <a:pt x="317987" y="-14018"/>
                          <a:pt x="483116" y="0"/>
                        </a:cubicBezTo>
                        <a:cubicBezTo>
                          <a:pt x="648245" y="14018"/>
                          <a:pt x="704570" y="5647"/>
                          <a:pt x="881361" y="0"/>
                        </a:cubicBezTo>
                        <a:cubicBezTo>
                          <a:pt x="1058153" y="-5647"/>
                          <a:pt x="1211393" y="2543"/>
                          <a:pt x="1364477" y="0"/>
                        </a:cubicBezTo>
                        <a:cubicBezTo>
                          <a:pt x="1517561" y="-2543"/>
                          <a:pt x="1713772" y="-6752"/>
                          <a:pt x="2017337" y="0"/>
                        </a:cubicBezTo>
                        <a:cubicBezTo>
                          <a:pt x="2320902" y="6752"/>
                          <a:pt x="2535852" y="27273"/>
                          <a:pt x="2755069" y="0"/>
                        </a:cubicBezTo>
                        <a:cubicBezTo>
                          <a:pt x="2974286" y="-27273"/>
                          <a:pt x="3322220" y="-6972"/>
                          <a:pt x="3577672" y="0"/>
                        </a:cubicBezTo>
                        <a:cubicBezTo>
                          <a:pt x="3833124" y="6972"/>
                          <a:pt x="4082700" y="-30587"/>
                          <a:pt x="4400275" y="0"/>
                        </a:cubicBezTo>
                        <a:cubicBezTo>
                          <a:pt x="4717850" y="30587"/>
                          <a:pt x="4848568" y="-17249"/>
                          <a:pt x="4968263" y="0"/>
                        </a:cubicBezTo>
                        <a:cubicBezTo>
                          <a:pt x="5087958" y="17249"/>
                          <a:pt x="5447087" y="18553"/>
                          <a:pt x="5705995" y="0"/>
                        </a:cubicBezTo>
                        <a:cubicBezTo>
                          <a:pt x="5964903" y="-18553"/>
                          <a:pt x="6211105" y="-17498"/>
                          <a:pt x="6358855" y="0"/>
                        </a:cubicBezTo>
                        <a:cubicBezTo>
                          <a:pt x="6506605" y="17498"/>
                          <a:pt x="6655586" y="-15953"/>
                          <a:pt x="6926843" y="0"/>
                        </a:cubicBezTo>
                        <a:cubicBezTo>
                          <a:pt x="7198100" y="15953"/>
                          <a:pt x="7439942" y="-28058"/>
                          <a:pt x="7664575" y="0"/>
                        </a:cubicBezTo>
                        <a:cubicBezTo>
                          <a:pt x="7889208" y="28058"/>
                          <a:pt x="8244819" y="-11603"/>
                          <a:pt x="8487178" y="0"/>
                        </a:cubicBezTo>
                        <a:cubicBezTo>
                          <a:pt x="8486954" y="11559"/>
                          <a:pt x="8486570" y="21146"/>
                          <a:pt x="8487178" y="36576"/>
                        </a:cubicBezTo>
                        <a:cubicBezTo>
                          <a:pt x="8363638" y="18444"/>
                          <a:pt x="8225194" y="49967"/>
                          <a:pt x="8004062" y="36576"/>
                        </a:cubicBezTo>
                        <a:cubicBezTo>
                          <a:pt x="7782930" y="23185"/>
                          <a:pt x="7442338" y="64256"/>
                          <a:pt x="7181458" y="36576"/>
                        </a:cubicBezTo>
                        <a:cubicBezTo>
                          <a:pt x="6920578" y="8896"/>
                          <a:pt x="6812793" y="31551"/>
                          <a:pt x="6698342" y="36576"/>
                        </a:cubicBezTo>
                        <a:cubicBezTo>
                          <a:pt x="6583891" y="41601"/>
                          <a:pt x="6260356" y="9334"/>
                          <a:pt x="5960610" y="36576"/>
                        </a:cubicBezTo>
                        <a:cubicBezTo>
                          <a:pt x="5660864" y="63818"/>
                          <a:pt x="5663756" y="35872"/>
                          <a:pt x="5562366" y="36576"/>
                        </a:cubicBezTo>
                        <a:cubicBezTo>
                          <a:pt x="5460976" y="37280"/>
                          <a:pt x="5069820" y="22312"/>
                          <a:pt x="4909506" y="36576"/>
                        </a:cubicBezTo>
                        <a:cubicBezTo>
                          <a:pt x="4749192" y="50840"/>
                          <a:pt x="4551078" y="46187"/>
                          <a:pt x="4426390" y="36576"/>
                        </a:cubicBezTo>
                        <a:cubicBezTo>
                          <a:pt x="4301702" y="26965"/>
                          <a:pt x="3916782" y="59932"/>
                          <a:pt x="3603786" y="36576"/>
                        </a:cubicBezTo>
                        <a:cubicBezTo>
                          <a:pt x="3290790" y="13220"/>
                          <a:pt x="3382822" y="52886"/>
                          <a:pt x="3205542" y="36576"/>
                        </a:cubicBezTo>
                        <a:cubicBezTo>
                          <a:pt x="3028262" y="20266"/>
                          <a:pt x="2723637" y="9596"/>
                          <a:pt x="2552682" y="36576"/>
                        </a:cubicBezTo>
                        <a:cubicBezTo>
                          <a:pt x="2381727" y="63556"/>
                          <a:pt x="2306903" y="19145"/>
                          <a:pt x="2154437" y="36576"/>
                        </a:cubicBezTo>
                        <a:cubicBezTo>
                          <a:pt x="2001972" y="54007"/>
                          <a:pt x="1880716" y="55934"/>
                          <a:pt x="1671321" y="36576"/>
                        </a:cubicBezTo>
                        <a:cubicBezTo>
                          <a:pt x="1461926" y="17218"/>
                          <a:pt x="1116754" y="69031"/>
                          <a:pt x="933590" y="36576"/>
                        </a:cubicBezTo>
                        <a:cubicBezTo>
                          <a:pt x="750426" y="4121"/>
                          <a:pt x="234904" y="7568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1DEE60-0392-4A50-9473-B547852447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95524" y="5413248"/>
            <a:ext cx="12502220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 rtl="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6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defTabSz="914400" rtl="0">
              <a:lnSpc>
                <a:spcPct val="90000"/>
              </a:lnSpc>
              <a:spcAft>
                <a:spcPts val="800"/>
              </a:spcAft>
            </a:pPr>
            <a:r>
              <a:rPr lang="en-US" sz="6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 al otro un legítimo otro en la convivencia.</a:t>
            </a:r>
            <a:endParaRPr lang="en-US" sz="6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453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5E46D98-37C0-4723-8311-327EAA93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9555478"/>
            <a:ext cx="6837980" cy="2824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Dignidad</a:t>
            </a:r>
          </a:p>
        </p:txBody>
      </p:sp>
      <p:pic>
        <p:nvPicPr>
          <p:cNvPr id="12" name="Picture 4" descr="Resultado de imagen para dignidad">
            <a:extLst>
              <a:ext uri="{FF2B5EF4-FFF2-40B4-BE49-F238E27FC236}">
                <a16:creationId xmlns:a16="http://schemas.microsoft.com/office/drawing/2014/main" id="{47D402ED-07F1-4CDB-8381-5305B6C7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b="13039"/>
          <a:stretch/>
        </p:blipFill>
        <p:spPr bwMode="auto">
          <a:xfrm>
            <a:off x="20" y="10"/>
            <a:ext cx="24383980" cy="911685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22610" y="10936412"/>
            <a:ext cx="2743200" cy="36576"/>
          </a:xfrm>
          <a:custGeom>
            <a:avLst/>
            <a:gdLst>
              <a:gd name="connsiteX0" fmla="*/ 0 w 2743200"/>
              <a:gd name="connsiteY0" fmla="*/ 0 h 36576"/>
              <a:gd name="connsiteX1" fmla="*/ 658368 w 2743200"/>
              <a:gd name="connsiteY1" fmla="*/ 0 h 36576"/>
              <a:gd name="connsiteX2" fmla="*/ 1316736 w 2743200"/>
              <a:gd name="connsiteY2" fmla="*/ 0 h 36576"/>
              <a:gd name="connsiteX3" fmla="*/ 1947672 w 2743200"/>
              <a:gd name="connsiteY3" fmla="*/ 0 h 36576"/>
              <a:gd name="connsiteX4" fmla="*/ 2743200 w 2743200"/>
              <a:gd name="connsiteY4" fmla="*/ 0 h 36576"/>
              <a:gd name="connsiteX5" fmla="*/ 2743200 w 2743200"/>
              <a:gd name="connsiteY5" fmla="*/ 36576 h 36576"/>
              <a:gd name="connsiteX6" fmla="*/ 2029968 w 2743200"/>
              <a:gd name="connsiteY6" fmla="*/ 36576 h 36576"/>
              <a:gd name="connsiteX7" fmla="*/ 1426464 w 2743200"/>
              <a:gd name="connsiteY7" fmla="*/ 36576 h 36576"/>
              <a:gd name="connsiteX8" fmla="*/ 740664 w 2743200"/>
              <a:gd name="connsiteY8" fmla="*/ 36576 h 36576"/>
              <a:gd name="connsiteX9" fmla="*/ 0 w 2743200"/>
              <a:gd name="connsiteY9" fmla="*/ 36576 h 36576"/>
              <a:gd name="connsiteX10" fmla="*/ 0 w 2743200"/>
              <a:gd name="connsiteY10" fmla="*/ 0 h 36576"/>
              <a:gd name="connsiteX0" fmla="*/ 0 w 2743200"/>
              <a:gd name="connsiteY0" fmla="*/ 0 h 36576"/>
              <a:gd name="connsiteX1" fmla="*/ 603504 w 2743200"/>
              <a:gd name="connsiteY1" fmla="*/ 0 h 36576"/>
              <a:gd name="connsiteX2" fmla="*/ 1261872 w 2743200"/>
              <a:gd name="connsiteY2" fmla="*/ 0 h 36576"/>
              <a:gd name="connsiteX3" fmla="*/ 1975104 w 2743200"/>
              <a:gd name="connsiteY3" fmla="*/ 0 h 36576"/>
              <a:gd name="connsiteX4" fmla="*/ 2743200 w 2743200"/>
              <a:gd name="connsiteY4" fmla="*/ 0 h 36576"/>
              <a:gd name="connsiteX5" fmla="*/ 2743200 w 2743200"/>
              <a:gd name="connsiteY5" fmla="*/ 36576 h 36576"/>
              <a:gd name="connsiteX6" fmla="*/ 2002536 w 2743200"/>
              <a:gd name="connsiteY6" fmla="*/ 36576 h 36576"/>
              <a:gd name="connsiteX7" fmla="*/ 1344168 w 2743200"/>
              <a:gd name="connsiteY7" fmla="*/ 36576 h 36576"/>
              <a:gd name="connsiteX8" fmla="*/ 658368 w 2743200"/>
              <a:gd name="connsiteY8" fmla="*/ 36576 h 36576"/>
              <a:gd name="connsiteX9" fmla="*/ 0 w 2743200"/>
              <a:gd name="connsiteY9" fmla="*/ 36576 h 36576"/>
              <a:gd name="connsiteX10" fmla="*/ 0 w 2743200"/>
              <a:gd name="connsiteY10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200" h="36576" fill="none" extrusionOk="0">
                <a:moveTo>
                  <a:pt x="0" y="0"/>
                </a:moveTo>
                <a:cubicBezTo>
                  <a:pt x="225983" y="-38881"/>
                  <a:pt x="459733" y="5925"/>
                  <a:pt x="658368" y="0"/>
                </a:cubicBezTo>
                <a:cubicBezTo>
                  <a:pt x="859725" y="-25492"/>
                  <a:pt x="1024921" y="29189"/>
                  <a:pt x="1316736" y="0"/>
                </a:cubicBezTo>
                <a:cubicBezTo>
                  <a:pt x="1596231" y="-26392"/>
                  <a:pt x="1755417" y="20669"/>
                  <a:pt x="1947672" y="0"/>
                </a:cubicBezTo>
                <a:cubicBezTo>
                  <a:pt x="2180104" y="-60708"/>
                  <a:pt x="2379774" y="22441"/>
                  <a:pt x="2743200" y="0"/>
                </a:cubicBezTo>
                <a:cubicBezTo>
                  <a:pt x="2744683" y="18117"/>
                  <a:pt x="2745453" y="26939"/>
                  <a:pt x="2743200" y="36576"/>
                </a:cubicBezTo>
                <a:cubicBezTo>
                  <a:pt x="2457767" y="56107"/>
                  <a:pt x="2225758" y="56864"/>
                  <a:pt x="2029968" y="36576"/>
                </a:cubicBezTo>
                <a:cubicBezTo>
                  <a:pt x="1838604" y="13686"/>
                  <a:pt x="1602302" y="69186"/>
                  <a:pt x="1426464" y="36576"/>
                </a:cubicBezTo>
                <a:cubicBezTo>
                  <a:pt x="1252118" y="42462"/>
                  <a:pt x="1051348" y="9616"/>
                  <a:pt x="740664" y="36576"/>
                </a:cubicBezTo>
                <a:cubicBezTo>
                  <a:pt x="437134" y="-2799"/>
                  <a:pt x="209299" y="69096"/>
                  <a:pt x="0" y="36576"/>
                </a:cubicBezTo>
                <a:cubicBezTo>
                  <a:pt x="-41" y="22973"/>
                  <a:pt x="-3058" y="8258"/>
                  <a:pt x="0" y="0"/>
                </a:cubicBezTo>
                <a:close/>
              </a:path>
              <a:path w="2743200" h="36576" stroke="0" extrusionOk="0">
                <a:moveTo>
                  <a:pt x="0" y="0"/>
                </a:moveTo>
                <a:cubicBezTo>
                  <a:pt x="277736" y="6674"/>
                  <a:pt x="329494" y="-19207"/>
                  <a:pt x="603504" y="0"/>
                </a:cubicBezTo>
                <a:cubicBezTo>
                  <a:pt x="888950" y="18225"/>
                  <a:pt x="951732" y="32339"/>
                  <a:pt x="1261872" y="0"/>
                </a:cubicBezTo>
                <a:cubicBezTo>
                  <a:pt x="1556092" y="-18494"/>
                  <a:pt x="1797033" y="-19216"/>
                  <a:pt x="1975104" y="0"/>
                </a:cubicBezTo>
                <a:cubicBezTo>
                  <a:pt x="2213075" y="21070"/>
                  <a:pt x="2383007" y="-8070"/>
                  <a:pt x="2743200" y="0"/>
                </a:cubicBezTo>
                <a:cubicBezTo>
                  <a:pt x="2746195" y="13388"/>
                  <a:pt x="2742172" y="27012"/>
                  <a:pt x="2743200" y="36576"/>
                </a:cubicBezTo>
                <a:cubicBezTo>
                  <a:pt x="2587080" y="111260"/>
                  <a:pt x="2331586" y="6493"/>
                  <a:pt x="2002536" y="36576"/>
                </a:cubicBezTo>
                <a:cubicBezTo>
                  <a:pt x="1719085" y="49307"/>
                  <a:pt x="1503393" y="28231"/>
                  <a:pt x="1344168" y="36576"/>
                </a:cubicBezTo>
                <a:cubicBezTo>
                  <a:pt x="1168837" y="-4182"/>
                  <a:pt x="905929" y="55660"/>
                  <a:pt x="658368" y="36576"/>
                </a:cubicBezTo>
                <a:cubicBezTo>
                  <a:pt x="412422" y="-3314"/>
                  <a:pt x="134448" y="43213"/>
                  <a:pt x="0" y="36576"/>
                </a:cubicBezTo>
                <a:cubicBezTo>
                  <a:pt x="-123" y="21512"/>
                  <a:pt x="1804" y="8637"/>
                  <a:pt x="0" y="0"/>
                </a:cubicBezTo>
                <a:close/>
              </a:path>
              <a:path w="2743200" h="36576" fill="none" stroke="0" extrusionOk="0">
                <a:moveTo>
                  <a:pt x="0" y="0"/>
                </a:moveTo>
                <a:cubicBezTo>
                  <a:pt x="192930" y="-53657"/>
                  <a:pt x="441568" y="-12717"/>
                  <a:pt x="658368" y="0"/>
                </a:cubicBezTo>
                <a:cubicBezTo>
                  <a:pt x="843621" y="-30906"/>
                  <a:pt x="1036179" y="17049"/>
                  <a:pt x="1316736" y="0"/>
                </a:cubicBezTo>
                <a:cubicBezTo>
                  <a:pt x="1598313" y="2350"/>
                  <a:pt x="1744079" y="8092"/>
                  <a:pt x="1947672" y="0"/>
                </a:cubicBezTo>
                <a:cubicBezTo>
                  <a:pt x="2125637" y="-30936"/>
                  <a:pt x="2372215" y="597"/>
                  <a:pt x="2743200" y="0"/>
                </a:cubicBezTo>
                <a:cubicBezTo>
                  <a:pt x="2746379" y="17580"/>
                  <a:pt x="2743387" y="25185"/>
                  <a:pt x="2743200" y="36576"/>
                </a:cubicBezTo>
                <a:cubicBezTo>
                  <a:pt x="2394931" y="45173"/>
                  <a:pt x="2237636" y="23718"/>
                  <a:pt x="2029968" y="36576"/>
                </a:cubicBezTo>
                <a:cubicBezTo>
                  <a:pt x="1788627" y="53356"/>
                  <a:pt x="1595278" y="63325"/>
                  <a:pt x="1426464" y="36576"/>
                </a:cubicBezTo>
                <a:cubicBezTo>
                  <a:pt x="1228216" y="14033"/>
                  <a:pt x="1052803" y="54678"/>
                  <a:pt x="740664" y="36576"/>
                </a:cubicBezTo>
                <a:cubicBezTo>
                  <a:pt x="408220" y="36147"/>
                  <a:pt x="257000" y="65949"/>
                  <a:pt x="0" y="36576"/>
                </a:cubicBezTo>
                <a:cubicBezTo>
                  <a:pt x="-1741" y="22984"/>
                  <a:pt x="-1776" y="68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743200"/>
                      <a:gd name="connsiteY0" fmla="*/ 0 h 36576"/>
                      <a:gd name="connsiteX1" fmla="*/ 658368 w 2743200"/>
                      <a:gd name="connsiteY1" fmla="*/ 0 h 36576"/>
                      <a:gd name="connsiteX2" fmla="*/ 1316736 w 2743200"/>
                      <a:gd name="connsiteY2" fmla="*/ 0 h 36576"/>
                      <a:gd name="connsiteX3" fmla="*/ 1947672 w 2743200"/>
                      <a:gd name="connsiteY3" fmla="*/ 0 h 36576"/>
                      <a:gd name="connsiteX4" fmla="*/ 2743200 w 2743200"/>
                      <a:gd name="connsiteY4" fmla="*/ 0 h 36576"/>
                      <a:gd name="connsiteX5" fmla="*/ 2743200 w 2743200"/>
                      <a:gd name="connsiteY5" fmla="*/ 36576 h 36576"/>
                      <a:gd name="connsiteX6" fmla="*/ 2029968 w 2743200"/>
                      <a:gd name="connsiteY6" fmla="*/ 36576 h 36576"/>
                      <a:gd name="connsiteX7" fmla="*/ 1426464 w 2743200"/>
                      <a:gd name="connsiteY7" fmla="*/ 36576 h 36576"/>
                      <a:gd name="connsiteX8" fmla="*/ 740664 w 2743200"/>
                      <a:gd name="connsiteY8" fmla="*/ 36576 h 36576"/>
                      <a:gd name="connsiteX9" fmla="*/ 0 w 2743200"/>
                      <a:gd name="connsiteY9" fmla="*/ 36576 h 36576"/>
                      <a:gd name="connsiteX10" fmla="*/ 0 w 2743200"/>
                      <a:gd name="connsiteY10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43200" h="36576" fill="none" extrusionOk="0">
                        <a:moveTo>
                          <a:pt x="0" y="0"/>
                        </a:moveTo>
                        <a:cubicBezTo>
                          <a:pt x="203154" y="-13314"/>
                          <a:pt x="471706" y="-4046"/>
                          <a:pt x="658368" y="0"/>
                        </a:cubicBezTo>
                        <a:cubicBezTo>
                          <a:pt x="845030" y="4046"/>
                          <a:pt x="1032095" y="18950"/>
                          <a:pt x="1316736" y="0"/>
                        </a:cubicBezTo>
                        <a:cubicBezTo>
                          <a:pt x="1601377" y="-18950"/>
                          <a:pt x="1738090" y="27229"/>
                          <a:pt x="1947672" y="0"/>
                        </a:cubicBezTo>
                        <a:cubicBezTo>
                          <a:pt x="2157254" y="-27229"/>
                          <a:pt x="2376763" y="4998"/>
                          <a:pt x="2743200" y="0"/>
                        </a:cubicBezTo>
                        <a:cubicBezTo>
                          <a:pt x="2744615" y="17818"/>
                          <a:pt x="2744219" y="26309"/>
                          <a:pt x="2743200" y="36576"/>
                        </a:cubicBezTo>
                        <a:cubicBezTo>
                          <a:pt x="2440514" y="51098"/>
                          <a:pt x="2247681" y="24279"/>
                          <a:pt x="2029968" y="36576"/>
                        </a:cubicBezTo>
                        <a:cubicBezTo>
                          <a:pt x="1812255" y="48873"/>
                          <a:pt x="1627279" y="45673"/>
                          <a:pt x="1426464" y="36576"/>
                        </a:cubicBezTo>
                        <a:cubicBezTo>
                          <a:pt x="1225649" y="27479"/>
                          <a:pt x="1069044" y="44734"/>
                          <a:pt x="740664" y="36576"/>
                        </a:cubicBezTo>
                        <a:cubicBezTo>
                          <a:pt x="412284" y="28418"/>
                          <a:pt x="233994" y="58216"/>
                          <a:pt x="0" y="36576"/>
                        </a:cubicBezTo>
                        <a:cubicBezTo>
                          <a:pt x="-1631" y="22361"/>
                          <a:pt x="-1672" y="8447"/>
                          <a:pt x="0" y="0"/>
                        </a:cubicBezTo>
                        <a:close/>
                      </a:path>
                      <a:path w="2743200" h="36576" stroke="0" extrusionOk="0">
                        <a:moveTo>
                          <a:pt x="0" y="0"/>
                        </a:moveTo>
                        <a:cubicBezTo>
                          <a:pt x="284335" y="17735"/>
                          <a:pt x="331144" y="-16523"/>
                          <a:pt x="603504" y="0"/>
                        </a:cubicBezTo>
                        <a:cubicBezTo>
                          <a:pt x="875864" y="16523"/>
                          <a:pt x="953224" y="31310"/>
                          <a:pt x="1261872" y="0"/>
                        </a:cubicBezTo>
                        <a:cubicBezTo>
                          <a:pt x="1570520" y="-31310"/>
                          <a:pt x="1766030" y="-35603"/>
                          <a:pt x="1975104" y="0"/>
                        </a:cubicBezTo>
                        <a:cubicBezTo>
                          <a:pt x="2184178" y="35603"/>
                          <a:pt x="2378102" y="-20139"/>
                          <a:pt x="2743200" y="0"/>
                        </a:cubicBezTo>
                        <a:cubicBezTo>
                          <a:pt x="2744205" y="14496"/>
                          <a:pt x="2744134" y="27331"/>
                          <a:pt x="2743200" y="36576"/>
                        </a:cubicBezTo>
                        <a:cubicBezTo>
                          <a:pt x="2589306" y="64363"/>
                          <a:pt x="2315180" y="31179"/>
                          <a:pt x="2002536" y="36576"/>
                        </a:cubicBezTo>
                        <a:cubicBezTo>
                          <a:pt x="1689892" y="41973"/>
                          <a:pt x="1534270" y="44254"/>
                          <a:pt x="1344168" y="36576"/>
                        </a:cubicBezTo>
                        <a:cubicBezTo>
                          <a:pt x="1154066" y="28898"/>
                          <a:pt x="886963" y="53968"/>
                          <a:pt x="658368" y="36576"/>
                        </a:cubicBezTo>
                        <a:cubicBezTo>
                          <a:pt x="429773" y="19184"/>
                          <a:pt x="177628" y="37972"/>
                          <a:pt x="0" y="36576"/>
                        </a:cubicBezTo>
                        <a:cubicBezTo>
                          <a:pt x="206" y="21242"/>
                          <a:pt x="1409" y="99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D5A5503-8F50-48D3-9CEC-77C9F8BA7CE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270280" y="8086725"/>
            <a:ext cx="13833560" cy="5629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afiliado es un ser humano único e irrepetible, con sus propios sueños, amores, credos, anhelos y dolores. </a:t>
            </a: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dignidad es una cualidad que todo hombre y toda mujer tiene por el hecho de serlo, y en virtud de la cual el resto de la humanidad le debe respeto. </a:t>
            </a: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4572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hay un solo ser humano que tenga más dignidad que otro.</a:t>
            </a:r>
          </a:p>
        </p:txBody>
      </p:sp>
    </p:spTree>
    <p:extLst>
      <p:ext uri="{BB962C8B-B14F-4D97-AF65-F5344CB8AC3E}">
        <p14:creationId xmlns:p14="http://schemas.microsoft.com/office/powerpoint/2010/main" val="33987873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Un 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2364CE6E-DD93-4FA7-8B41-4A91C017D619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 r="9091" b="16791"/>
          <a:stretch/>
        </p:blipFill>
        <p:spPr>
          <a:xfrm>
            <a:off x="20" y="10"/>
            <a:ext cx="24383978" cy="1371598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73768" y="642352"/>
            <a:ext cx="11471180" cy="1179348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5AF1A61-C199-4CA8-B627-B7385386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10" y="1280526"/>
            <a:ext cx="10442532" cy="268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Comunicación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A6372F-D875-4030-907D-D82EC99991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88220" y="4243526"/>
            <a:ext cx="10470980" cy="7546020"/>
          </a:xfrm>
        </p:spPr>
        <p:txBody>
          <a:bodyPr vert="horz" lIns="91440" tIns="45720" rIns="91440" bIns="45720" rtlCol="0">
            <a:normAutofit/>
          </a:bodyPr>
          <a:lstStyle/>
          <a:p>
            <a:pPr marL="1371600" indent="-6858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 aquello que puede ser dicho, debe ser dicho con claridad, afirmó el filósofo y matemático Ludwig Wittgenstein. </a:t>
            </a:r>
          </a:p>
          <a:p>
            <a:pPr marL="1371600" indent="-6858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71600" indent="-6858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Nuestra comunicación debe ser cálida, fluida y efectiva.</a:t>
            </a:r>
          </a:p>
        </p:txBody>
      </p:sp>
    </p:spTree>
    <p:extLst>
      <p:ext uri="{BB962C8B-B14F-4D97-AF65-F5344CB8AC3E}">
        <p14:creationId xmlns:p14="http://schemas.microsoft.com/office/powerpoint/2010/main" val="220693232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sultado de imagen para vocación de servicio">
            <a:extLst>
              <a:ext uri="{FF2B5EF4-FFF2-40B4-BE49-F238E27FC236}">
                <a16:creationId xmlns:a16="http://schemas.microsoft.com/office/drawing/2014/main" id="{7D3F0B33-7DB0-43DB-90AA-8D3BBB28D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22396" b="-1"/>
          <a:stretch/>
        </p:blipFill>
        <p:spPr bwMode="auto">
          <a:xfrm>
            <a:off x="7046976" y="10"/>
            <a:ext cx="17337024" cy="13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13202" cy="13716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18D656-D8C5-4E56-8781-1923A75F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2" y="2244726"/>
            <a:ext cx="8046720" cy="6408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Vocación de servicio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A8FDD6-7111-4355-AD05-742A3687C0D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55960" y="9745844"/>
            <a:ext cx="8046718" cy="241628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1000"/>
              </a:spcBef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 manera de San Ignacio de Loyola, hacer más de lo que toca y hacerlo con Amor.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19842" y="693582"/>
            <a:ext cx="292608" cy="1408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58" y="9093840"/>
            <a:ext cx="7955280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9757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868160-7D01-43F7-A1CE-3C7B3FCB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524" y="658368"/>
            <a:ext cx="1250222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10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Alegría</a:t>
            </a:r>
          </a:p>
        </p:txBody>
      </p:sp>
      <p:pic>
        <p:nvPicPr>
          <p:cNvPr id="3074" name="Picture 2" descr="Resultado de imagen para alegría">
            <a:extLst>
              <a:ext uri="{FF2B5EF4-FFF2-40B4-BE49-F238E27FC236}">
                <a16:creationId xmlns:a16="http://schemas.microsoft.com/office/drawing/2014/main" id="{D362199D-FF70-4035-A336-AF34B12FC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8" r="32758"/>
          <a:stretch/>
        </p:blipFill>
        <p:spPr bwMode="auto">
          <a:xfrm>
            <a:off x="2" y="10"/>
            <a:ext cx="9314688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524" y="4749894"/>
            <a:ext cx="8487178" cy="36576"/>
          </a:xfrm>
          <a:custGeom>
            <a:avLst/>
            <a:gdLst>
              <a:gd name="connsiteX0" fmla="*/ 0 w 8487178"/>
              <a:gd name="connsiteY0" fmla="*/ 0 h 36576"/>
              <a:gd name="connsiteX1" fmla="*/ 737732 w 8487178"/>
              <a:gd name="connsiteY1" fmla="*/ 0 h 36576"/>
              <a:gd name="connsiteX2" fmla="*/ 1560335 w 8487178"/>
              <a:gd name="connsiteY2" fmla="*/ 0 h 36576"/>
              <a:gd name="connsiteX3" fmla="*/ 1958580 w 8487178"/>
              <a:gd name="connsiteY3" fmla="*/ 0 h 36576"/>
              <a:gd name="connsiteX4" fmla="*/ 2526568 w 8487178"/>
              <a:gd name="connsiteY4" fmla="*/ 0 h 36576"/>
              <a:gd name="connsiteX5" fmla="*/ 2924812 w 8487178"/>
              <a:gd name="connsiteY5" fmla="*/ 0 h 36576"/>
              <a:gd name="connsiteX6" fmla="*/ 3577672 w 8487178"/>
              <a:gd name="connsiteY6" fmla="*/ 0 h 36576"/>
              <a:gd name="connsiteX7" fmla="*/ 4145660 w 8487178"/>
              <a:gd name="connsiteY7" fmla="*/ 0 h 36576"/>
              <a:gd name="connsiteX8" fmla="*/ 4883392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7181458 w 8487178"/>
              <a:gd name="connsiteY11" fmla="*/ 0 h 36576"/>
              <a:gd name="connsiteX12" fmla="*/ 7834318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7834318 w 8487178"/>
              <a:gd name="connsiteY15" fmla="*/ 36576 h 36576"/>
              <a:gd name="connsiteX16" fmla="*/ 7351202 w 8487178"/>
              <a:gd name="connsiteY16" fmla="*/ 36576 h 36576"/>
              <a:gd name="connsiteX17" fmla="*/ 6952957 w 8487178"/>
              <a:gd name="connsiteY17" fmla="*/ 36576 h 36576"/>
              <a:gd name="connsiteX18" fmla="*/ 6384969 w 8487178"/>
              <a:gd name="connsiteY18" fmla="*/ 36576 h 36576"/>
              <a:gd name="connsiteX19" fmla="*/ 5732109 w 8487178"/>
              <a:gd name="connsiteY19" fmla="*/ 36576 h 36576"/>
              <a:gd name="connsiteX20" fmla="*/ 5164121 w 8487178"/>
              <a:gd name="connsiteY20" fmla="*/ 36576 h 36576"/>
              <a:gd name="connsiteX21" fmla="*/ 4681005 w 8487178"/>
              <a:gd name="connsiteY21" fmla="*/ 36576 h 36576"/>
              <a:gd name="connsiteX22" fmla="*/ 3858402 w 8487178"/>
              <a:gd name="connsiteY22" fmla="*/ 36576 h 36576"/>
              <a:gd name="connsiteX23" fmla="*/ 3205542 w 8487178"/>
              <a:gd name="connsiteY23" fmla="*/ 36576 h 36576"/>
              <a:gd name="connsiteX24" fmla="*/ 2467810 w 8487178"/>
              <a:gd name="connsiteY24" fmla="*/ 36576 h 36576"/>
              <a:gd name="connsiteX25" fmla="*/ 2069566 w 8487178"/>
              <a:gd name="connsiteY25" fmla="*/ 36576 h 36576"/>
              <a:gd name="connsiteX26" fmla="*/ 1586449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  <a:gd name="connsiteX0" fmla="*/ 0 w 8487178"/>
              <a:gd name="connsiteY0" fmla="*/ 0 h 36576"/>
              <a:gd name="connsiteX1" fmla="*/ 483116 w 8487178"/>
              <a:gd name="connsiteY1" fmla="*/ 0 h 36576"/>
              <a:gd name="connsiteX2" fmla="*/ 881361 w 8487178"/>
              <a:gd name="connsiteY2" fmla="*/ 0 h 36576"/>
              <a:gd name="connsiteX3" fmla="*/ 1364477 w 8487178"/>
              <a:gd name="connsiteY3" fmla="*/ 0 h 36576"/>
              <a:gd name="connsiteX4" fmla="*/ 2017337 w 8487178"/>
              <a:gd name="connsiteY4" fmla="*/ 0 h 36576"/>
              <a:gd name="connsiteX5" fmla="*/ 2755069 w 8487178"/>
              <a:gd name="connsiteY5" fmla="*/ 0 h 36576"/>
              <a:gd name="connsiteX6" fmla="*/ 3577672 w 8487178"/>
              <a:gd name="connsiteY6" fmla="*/ 0 h 36576"/>
              <a:gd name="connsiteX7" fmla="*/ 4400275 w 8487178"/>
              <a:gd name="connsiteY7" fmla="*/ 0 h 36576"/>
              <a:gd name="connsiteX8" fmla="*/ 4968263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6926843 w 8487178"/>
              <a:gd name="connsiteY11" fmla="*/ 0 h 36576"/>
              <a:gd name="connsiteX12" fmla="*/ 7664575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8004062 w 8487178"/>
              <a:gd name="connsiteY15" fmla="*/ 36576 h 36576"/>
              <a:gd name="connsiteX16" fmla="*/ 7181458 w 8487178"/>
              <a:gd name="connsiteY16" fmla="*/ 36576 h 36576"/>
              <a:gd name="connsiteX17" fmla="*/ 6698342 w 8487178"/>
              <a:gd name="connsiteY17" fmla="*/ 36576 h 36576"/>
              <a:gd name="connsiteX18" fmla="*/ 5960610 w 8487178"/>
              <a:gd name="connsiteY18" fmla="*/ 36576 h 36576"/>
              <a:gd name="connsiteX19" fmla="*/ 5562366 w 8487178"/>
              <a:gd name="connsiteY19" fmla="*/ 36576 h 36576"/>
              <a:gd name="connsiteX20" fmla="*/ 4909506 w 8487178"/>
              <a:gd name="connsiteY20" fmla="*/ 36576 h 36576"/>
              <a:gd name="connsiteX21" fmla="*/ 4426390 w 8487178"/>
              <a:gd name="connsiteY21" fmla="*/ 36576 h 36576"/>
              <a:gd name="connsiteX22" fmla="*/ 3603786 w 8487178"/>
              <a:gd name="connsiteY22" fmla="*/ 36576 h 36576"/>
              <a:gd name="connsiteX23" fmla="*/ 3205542 w 8487178"/>
              <a:gd name="connsiteY23" fmla="*/ 36576 h 36576"/>
              <a:gd name="connsiteX24" fmla="*/ 2552682 w 8487178"/>
              <a:gd name="connsiteY24" fmla="*/ 36576 h 36576"/>
              <a:gd name="connsiteX25" fmla="*/ 2154437 w 8487178"/>
              <a:gd name="connsiteY25" fmla="*/ 36576 h 36576"/>
              <a:gd name="connsiteX26" fmla="*/ 1671321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7178" h="36576" fill="none" extrusionOk="0">
                <a:moveTo>
                  <a:pt x="0" y="0"/>
                </a:moveTo>
                <a:cubicBezTo>
                  <a:pt x="116221" y="-6704"/>
                  <a:pt x="408364" y="41393"/>
                  <a:pt x="737732" y="0"/>
                </a:cubicBezTo>
                <a:cubicBezTo>
                  <a:pt x="1057616" y="-41348"/>
                  <a:pt x="1326248" y="22548"/>
                  <a:pt x="1560335" y="0"/>
                </a:cubicBezTo>
                <a:cubicBezTo>
                  <a:pt x="1779624" y="7118"/>
                  <a:pt x="1863120" y="21518"/>
                  <a:pt x="1958580" y="0"/>
                </a:cubicBezTo>
                <a:cubicBezTo>
                  <a:pt x="2051499" y="-19177"/>
                  <a:pt x="2426765" y="-7685"/>
                  <a:pt x="2526568" y="0"/>
                </a:cubicBezTo>
                <a:cubicBezTo>
                  <a:pt x="2644796" y="-5923"/>
                  <a:pt x="2756267" y="38819"/>
                  <a:pt x="2924812" y="0"/>
                </a:cubicBezTo>
                <a:cubicBezTo>
                  <a:pt x="3109745" y="-28396"/>
                  <a:pt x="3375207" y="-12883"/>
                  <a:pt x="3577672" y="0"/>
                </a:cubicBezTo>
                <a:cubicBezTo>
                  <a:pt x="3769338" y="-23237"/>
                  <a:pt x="4026056" y="-13968"/>
                  <a:pt x="4145660" y="0"/>
                </a:cubicBezTo>
                <a:cubicBezTo>
                  <a:pt x="4304176" y="63727"/>
                  <a:pt x="4465181" y="29531"/>
                  <a:pt x="4883392" y="0"/>
                </a:cubicBezTo>
                <a:cubicBezTo>
                  <a:pt x="5243088" y="-3144"/>
                  <a:pt x="5373480" y="-37490"/>
                  <a:pt x="5705995" y="0"/>
                </a:cubicBezTo>
                <a:cubicBezTo>
                  <a:pt x="6056677" y="36747"/>
                  <a:pt x="6159859" y="52147"/>
                  <a:pt x="6358855" y="0"/>
                </a:cubicBezTo>
                <a:cubicBezTo>
                  <a:pt x="6520888" y="-18899"/>
                  <a:pt x="6826761" y="-8113"/>
                  <a:pt x="7181458" y="0"/>
                </a:cubicBezTo>
                <a:cubicBezTo>
                  <a:pt x="7572354" y="8444"/>
                  <a:pt x="7595615" y="-25568"/>
                  <a:pt x="7834318" y="0"/>
                </a:cubicBezTo>
                <a:cubicBezTo>
                  <a:pt x="8052955" y="43179"/>
                  <a:pt x="8263326" y="-33173"/>
                  <a:pt x="8487178" y="0"/>
                </a:cubicBezTo>
                <a:cubicBezTo>
                  <a:pt x="8488672" y="7904"/>
                  <a:pt x="8488545" y="26577"/>
                  <a:pt x="8487178" y="36576"/>
                </a:cubicBezTo>
                <a:cubicBezTo>
                  <a:pt x="8184913" y="74160"/>
                  <a:pt x="8121822" y="65556"/>
                  <a:pt x="7834318" y="36576"/>
                </a:cubicBezTo>
                <a:cubicBezTo>
                  <a:pt x="7549692" y="5620"/>
                  <a:pt x="7517564" y="28106"/>
                  <a:pt x="7351202" y="36576"/>
                </a:cubicBezTo>
                <a:cubicBezTo>
                  <a:pt x="7203037" y="55778"/>
                  <a:pt x="7094786" y="36687"/>
                  <a:pt x="6952957" y="36576"/>
                </a:cubicBezTo>
                <a:cubicBezTo>
                  <a:pt x="6803900" y="43366"/>
                  <a:pt x="6516283" y="65361"/>
                  <a:pt x="6384969" y="36576"/>
                </a:cubicBezTo>
                <a:cubicBezTo>
                  <a:pt x="6242013" y="3977"/>
                  <a:pt x="5995582" y="94557"/>
                  <a:pt x="5732109" y="36576"/>
                </a:cubicBezTo>
                <a:cubicBezTo>
                  <a:pt x="5501736" y="5154"/>
                  <a:pt x="5423809" y="31077"/>
                  <a:pt x="5164121" y="36576"/>
                </a:cubicBezTo>
                <a:cubicBezTo>
                  <a:pt x="4889320" y="57000"/>
                  <a:pt x="4813495" y="41808"/>
                  <a:pt x="4681005" y="36576"/>
                </a:cubicBezTo>
                <a:cubicBezTo>
                  <a:pt x="4543463" y="22389"/>
                  <a:pt x="4061691" y="27272"/>
                  <a:pt x="3858402" y="36576"/>
                </a:cubicBezTo>
                <a:cubicBezTo>
                  <a:pt x="3594637" y="59963"/>
                  <a:pt x="3353691" y="38263"/>
                  <a:pt x="3205542" y="36576"/>
                </a:cubicBezTo>
                <a:cubicBezTo>
                  <a:pt x="3081859" y="64008"/>
                  <a:pt x="2704836" y="78189"/>
                  <a:pt x="2467810" y="36576"/>
                </a:cubicBezTo>
                <a:cubicBezTo>
                  <a:pt x="2230187" y="15876"/>
                  <a:pt x="2152012" y="25459"/>
                  <a:pt x="2069566" y="36576"/>
                </a:cubicBezTo>
                <a:cubicBezTo>
                  <a:pt x="2002085" y="22660"/>
                  <a:pt x="1696099" y="61108"/>
                  <a:pt x="1586449" y="36576"/>
                </a:cubicBezTo>
                <a:cubicBezTo>
                  <a:pt x="1407494" y="15523"/>
                  <a:pt x="1214192" y="54927"/>
                  <a:pt x="933590" y="36576"/>
                </a:cubicBezTo>
                <a:cubicBezTo>
                  <a:pt x="639816" y="73246"/>
                  <a:pt x="251114" y="78238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7178" h="36576" stroke="0" extrusionOk="0">
                <a:moveTo>
                  <a:pt x="0" y="0"/>
                </a:moveTo>
                <a:cubicBezTo>
                  <a:pt x="160534" y="49407"/>
                  <a:pt x="316743" y="-20370"/>
                  <a:pt x="483116" y="0"/>
                </a:cubicBezTo>
                <a:cubicBezTo>
                  <a:pt x="649474" y="20471"/>
                  <a:pt x="704397" y="7040"/>
                  <a:pt x="881361" y="0"/>
                </a:cubicBezTo>
                <a:cubicBezTo>
                  <a:pt x="1062081" y="-2373"/>
                  <a:pt x="1226057" y="7744"/>
                  <a:pt x="1364477" y="0"/>
                </a:cubicBezTo>
                <a:cubicBezTo>
                  <a:pt x="1494883" y="38289"/>
                  <a:pt x="1721946" y="-52301"/>
                  <a:pt x="2017337" y="0"/>
                </a:cubicBezTo>
                <a:cubicBezTo>
                  <a:pt x="2292545" y="37189"/>
                  <a:pt x="2530156" y="-21280"/>
                  <a:pt x="2755069" y="0"/>
                </a:cubicBezTo>
                <a:cubicBezTo>
                  <a:pt x="3019205" y="-77"/>
                  <a:pt x="3295306" y="-18783"/>
                  <a:pt x="3577672" y="0"/>
                </a:cubicBezTo>
                <a:cubicBezTo>
                  <a:pt x="3856063" y="-13583"/>
                  <a:pt x="4078846" y="27771"/>
                  <a:pt x="4400275" y="0"/>
                </a:cubicBezTo>
                <a:cubicBezTo>
                  <a:pt x="4702989" y="12424"/>
                  <a:pt x="4862543" y="-7477"/>
                  <a:pt x="4968263" y="0"/>
                </a:cubicBezTo>
                <a:cubicBezTo>
                  <a:pt x="5084586" y="30590"/>
                  <a:pt x="5464215" y="41779"/>
                  <a:pt x="5705995" y="0"/>
                </a:cubicBezTo>
                <a:cubicBezTo>
                  <a:pt x="5975075" y="-40078"/>
                  <a:pt x="6238142" y="-3232"/>
                  <a:pt x="6358855" y="0"/>
                </a:cubicBezTo>
                <a:cubicBezTo>
                  <a:pt x="6532376" y="-4958"/>
                  <a:pt x="6642284" y="5597"/>
                  <a:pt x="6926843" y="0"/>
                </a:cubicBezTo>
                <a:cubicBezTo>
                  <a:pt x="7164346" y="19633"/>
                  <a:pt x="7444770" y="19318"/>
                  <a:pt x="7664575" y="0"/>
                </a:cubicBezTo>
                <a:cubicBezTo>
                  <a:pt x="7940297" y="6962"/>
                  <a:pt x="8237594" y="-12258"/>
                  <a:pt x="8487178" y="0"/>
                </a:cubicBezTo>
                <a:cubicBezTo>
                  <a:pt x="8485372" y="11475"/>
                  <a:pt x="8485086" y="22933"/>
                  <a:pt x="8487178" y="36576"/>
                </a:cubicBezTo>
                <a:cubicBezTo>
                  <a:pt x="8394677" y="10350"/>
                  <a:pt x="8221026" y="54368"/>
                  <a:pt x="8004062" y="36576"/>
                </a:cubicBezTo>
                <a:cubicBezTo>
                  <a:pt x="7759555" y="25399"/>
                  <a:pt x="7422963" y="40745"/>
                  <a:pt x="7181458" y="36576"/>
                </a:cubicBezTo>
                <a:cubicBezTo>
                  <a:pt x="6914423" y="3294"/>
                  <a:pt x="6792795" y="23080"/>
                  <a:pt x="6698342" y="36576"/>
                </a:cubicBezTo>
                <a:cubicBezTo>
                  <a:pt x="6584090" y="49180"/>
                  <a:pt x="6264253" y="-4827"/>
                  <a:pt x="5960610" y="36576"/>
                </a:cubicBezTo>
                <a:cubicBezTo>
                  <a:pt x="5659702" y="61689"/>
                  <a:pt x="5662120" y="34932"/>
                  <a:pt x="5562366" y="36576"/>
                </a:cubicBezTo>
                <a:cubicBezTo>
                  <a:pt x="5474598" y="14475"/>
                  <a:pt x="5065231" y="57859"/>
                  <a:pt x="4909506" y="36576"/>
                </a:cubicBezTo>
                <a:cubicBezTo>
                  <a:pt x="4750628" y="46377"/>
                  <a:pt x="4555322" y="50036"/>
                  <a:pt x="4426390" y="36576"/>
                </a:cubicBezTo>
                <a:cubicBezTo>
                  <a:pt x="4364162" y="15524"/>
                  <a:pt x="3957329" y="107564"/>
                  <a:pt x="3603786" y="36576"/>
                </a:cubicBezTo>
                <a:cubicBezTo>
                  <a:pt x="3295611" y="7910"/>
                  <a:pt x="3379662" y="51592"/>
                  <a:pt x="3205542" y="36576"/>
                </a:cubicBezTo>
                <a:cubicBezTo>
                  <a:pt x="3039771" y="54895"/>
                  <a:pt x="2689950" y="-7861"/>
                  <a:pt x="2552682" y="36576"/>
                </a:cubicBezTo>
                <a:cubicBezTo>
                  <a:pt x="2402836" y="65831"/>
                  <a:pt x="2304392" y="6854"/>
                  <a:pt x="2154437" y="36576"/>
                </a:cubicBezTo>
                <a:cubicBezTo>
                  <a:pt x="1981627" y="32651"/>
                  <a:pt x="1889188" y="59657"/>
                  <a:pt x="1671321" y="36576"/>
                </a:cubicBezTo>
                <a:cubicBezTo>
                  <a:pt x="1433153" y="8129"/>
                  <a:pt x="1131145" y="45933"/>
                  <a:pt x="933590" y="36576"/>
                </a:cubicBezTo>
                <a:cubicBezTo>
                  <a:pt x="793541" y="17826"/>
                  <a:pt x="240123" y="-32107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7178" h="36576" fill="none" stroke="0" extrusionOk="0">
                <a:moveTo>
                  <a:pt x="0" y="0"/>
                </a:moveTo>
                <a:cubicBezTo>
                  <a:pt x="129661" y="-9749"/>
                  <a:pt x="400470" y="18047"/>
                  <a:pt x="737732" y="0"/>
                </a:cubicBezTo>
                <a:cubicBezTo>
                  <a:pt x="1023464" y="-36808"/>
                  <a:pt x="1310128" y="14461"/>
                  <a:pt x="1560335" y="0"/>
                </a:cubicBezTo>
                <a:cubicBezTo>
                  <a:pt x="1776439" y="4551"/>
                  <a:pt x="1865206" y="10945"/>
                  <a:pt x="1958580" y="0"/>
                </a:cubicBezTo>
                <a:cubicBezTo>
                  <a:pt x="2050148" y="-5"/>
                  <a:pt x="2429910" y="14952"/>
                  <a:pt x="2526568" y="0"/>
                </a:cubicBezTo>
                <a:cubicBezTo>
                  <a:pt x="2661586" y="4540"/>
                  <a:pt x="2769327" y="4294"/>
                  <a:pt x="2924812" y="0"/>
                </a:cubicBezTo>
                <a:cubicBezTo>
                  <a:pt x="3067088" y="-49737"/>
                  <a:pt x="3378839" y="35475"/>
                  <a:pt x="3577672" y="0"/>
                </a:cubicBezTo>
                <a:cubicBezTo>
                  <a:pt x="3771483" y="4067"/>
                  <a:pt x="3997288" y="-23450"/>
                  <a:pt x="4145660" y="0"/>
                </a:cubicBezTo>
                <a:cubicBezTo>
                  <a:pt x="4277293" y="13446"/>
                  <a:pt x="4522522" y="9267"/>
                  <a:pt x="4883392" y="0"/>
                </a:cubicBezTo>
                <a:cubicBezTo>
                  <a:pt x="5249973" y="-22680"/>
                  <a:pt x="5342870" y="-29824"/>
                  <a:pt x="5705995" y="0"/>
                </a:cubicBezTo>
                <a:cubicBezTo>
                  <a:pt x="6056474" y="16164"/>
                  <a:pt x="6176764" y="28295"/>
                  <a:pt x="6358855" y="0"/>
                </a:cubicBezTo>
                <a:cubicBezTo>
                  <a:pt x="6600599" y="-1943"/>
                  <a:pt x="6746514" y="-12920"/>
                  <a:pt x="7181458" y="0"/>
                </a:cubicBezTo>
                <a:cubicBezTo>
                  <a:pt x="7577193" y="326"/>
                  <a:pt x="7586900" y="-24008"/>
                  <a:pt x="7834318" y="0"/>
                </a:cubicBezTo>
                <a:cubicBezTo>
                  <a:pt x="8073189" y="29599"/>
                  <a:pt x="8254406" y="-2763"/>
                  <a:pt x="8487178" y="0"/>
                </a:cubicBezTo>
                <a:cubicBezTo>
                  <a:pt x="8488109" y="7284"/>
                  <a:pt x="8487817" y="26540"/>
                  <a:pt x="8487178" y="36576"/>
                </a:cubicBezTo>
                <a:cubicBezTo>
                  <a:pt x="8188549" y="57034"/>
                  <a:pt x="8124825" y="47721"/>
                  <a:pt x="7834318" y="36576"/>
                </a:cubicBezTo>
                <a:cubicBezTo>
                  <a:pt x="7546195" y="7091"/>
                  <a:pt x="7503324" y="30719"/>
                  <a:pt x="7351202" y="36576"/>
                </a:cubicBezTo>
                <a:cubicBezTo>
                  <a:pt x="7188387" y="56239"/>
                  <a:pt x="7091108" y="13684"/>
                  <a:pt x="6952957" y="36576"/>
                </a:cubicBezTo>
                <a:cubicBezTo>
                  <a:pt x="6791950" y="53539"/>
                  <a:pt x="6518480" y="30796"/>
                  <a:pt x="6384969" y="36576"/>
                </a:cubicBezTo>
                <a:cubicBezTo>
                  <a:pt x="6247331" y="-8883"/>
                  <a:pt x="5949845" y="51231"/>
                  <a:pt x="5732109" y="36576"/>
                </a:cubicBezTo>
                <a:cubicBezTo>
                  <a:pt x="5499017" y="-6714"/>
                  <a:pt x="5419186" y="25152"/>
                  <a:pt x="5164121" y="36576"/>
                </a:cubicBezTo>
                <a:cubicBezTo>
                  <a:pt x="4905783" y="39387"/>
                  <a:pt x="4817361" y="30692"/>
                  <a:pt x="4681005" y="36576"/>
                </a:cubicBezTo>
                <a:cubicBezTo>
                  <a:pt x="4577000" y="-8293"/>
                  <a:pt x="4120884" y="45663"/>
                  <a:pt x="3858402" y="36576"/>
                </a:cubicBezTo>
                <a:cubicBezTo>
                  <a:pt x="3613266" y="17047"/>
                  <a:pt x="3341297" y="48286"/>
                  <a:pt x="3205542" y="36576"/>
                </a:cubicBezTo>
                <a:cubicBezTo>
                  <a:pt x="3020832" y="49890"/>
                  <a:pt x="2720661" y="89200"/>
                  <a:pt x="2467810" y="36576"/>
                </a:cubicBezTo>
                <a:cubicBezTo>
                  <a:pt x="2213698" y="3365"/>
                  <a:pt x="2156253" y="28424"/>
                  <a:pt x="2069566" y="36576"/>
                </a:cubicBezTo>
                <a:cubicBezTo>
                  <a:pt x="1979173" y="64711"/>
                  <a:pt x="1712734" y="47821"/>
                  <a:pt x="1586449" y="36576"/>
                </a:cubicBezTo>
                <a:cubicBezTo>
                  <a:pt x="1482339" y="33792"/>
                  <a:pt x="1241086" y="58390"/>
                  <a:pt x="933590" y="36576"/>
                </a:cubicBezTo>
                <a:cubicBezTo>
                  <a:pt x="622779" y="67857"/>
                  <a:pt x="220358" y="78237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7178"/>
                      <a:gd name="connsiteY0" fmla="*/ 0 h 36576"/>
                      <a:gd name="connsiteX1" fmla="*/ 737732 w 8487178"/>
                      <a:gd name="connsiteY1" fmla="*/ 0 h 36576"/>
                      <a:gd name="connsiteX2" fmla="*/ 1560335 w 8487178"/>
                      <a:gd name="connsiteY2" fmla="*/ 0 h 36576"/>
                      <a:gd name="connsiteX3" fmla="*/ 1958580 w 8487178"/>
                      <a:gd name="connsiteY3" fmla="*/ 0 h 36576"/>
                      <a:gd name="connsiteX4" fmla="*/ 2526568 w 8487178"/>
                      <a:gd name="connsiteY4" fmla="*/ 0 h 36576"/>
                      <a:gd name="connsiteX5" fmla="*/ 2924812 w 8487178"/>
                      <a:gd name="connsiteY5" fmla="*/ 0 h 36576"/>
                      <a:gd name="connsiteX6" fmla="*/ 3577672 w 8487178"/>
                      <a:gd name="connsiteY6" fmla="*/ 0 h 36576"/>
                      <a:gd name="connsiteX7" fmla="*/ 4145660 w 8487178"/>
                      <a:gd name="connsiteY7" fmla="*/ 0 h 36576"/>
                      <a:gd name="connsiteX8" fmla="*/ 4883392 w 8487178"/>
                      <a:gd name="connsiteY8" fmla="*/ 0 h 36576"/>
                      <a:gd name="connsiteX9" fmla="*/ 5705995 w 8487178"/>
                      <a:gd name="connsiteY9" fmla="*/ 0 h 36576"/>
                      <a:gd name="connsiteX10" fmla="*/ 6358855 w 8487178"/>
                      <a:gd name="connsiteY10" fmla="*/ 0 h 36576"/>
                      <a:gd name="connsiteX11" fmla="*/ 7181458 w 8487178"/>
                      <a:gd name="connsiteY11" fmla="*/ 0 h 36576"/>
                      <a:gd name="connsiteX12" fmla="*/ 7834318 w 8487178"/>
                      <a:gd name="connsiteY12" fmla="*/ 0 h 36576"/>
                      <a:gd name="connsiteX13" fmla="*/ 8487178 w 8487178"/>
                      <a:gd name="connsiteY13" fmla="*/ 0 h 36576"/>
                      <a:gd name="connsiteX14" fmla="*/ 8487178 w 8487178"/>
                      <a:gd name="connsiteY14" fmla="*/ 36576 h 36576"/>
                      <a:gd name="connsiteX15" fmla="*/ 7834318 w 8487178"/>
                      <a:gd name="connsiteY15" fmla="*/ 36576 h 36576"/>
                      <a:gd name="connsiteX16" fmla="*/ 7351202 w 8487178"/>
                      <a:gd name="connsiteY16" fmla="*/ 36576 h 36576"/>
                      <a:gd name="connsiteX17" fmla="*/ 6952957 w 8487178"/>
                      <a:gd name="connsiteY17" fmla="*/ 36576 h 36576"/>
                      <a:gd name="connsiteX18" fmla="*/ 6384969 w 8487178"/>
                      <a:gd name="connsiteY18" fmla="*/ 36576 h 36576"/>
                      <a:gd name="connsiteX19" fmla="*/ 5732109 w 8487178"/>
                      <a:gd name="connsiteY19" fmla="*/ 36576 h 36576"/>
                      <a:gd name="connsiteX20" fmla="*/ 5164121 w 8487178"/>
                      <a:gd name="connsiteY20" fmla="*/ 36576 h 36576"/>
                      <a:gd name="connsiteX21" fmla="*/ 4681005 w 8487178"/>
                      <a:gd name="connsiteY21" fmla="*/ 36576 h 36576"/>
                      <a:gd name="connsiteX22" fmla="*/ 3858402 w 8487178"/>
                      <a:gd name="connsiteY22" fmla="*/ 36576 h 36576"/>
                      <a:gd name="connsiteX23" fmla="*/ 3205542 w 8487178"/>
                      <a:gd name="connsiteY23" fmla="*/ 36576 h 36576"/>
                      <a:gd name="connsiteX24" fmla="*/ 2467810 w 8487178"/>
                      <a:gd name="connsiteY24" fmla="*/ 36576 h 36576"/>
                      <a:gd name="connsiteX25" fmla="*/ 2069566 w 8487178"/>
                      <a:gd name="connsiteY25" fmla="*/ 36576 h 36576"/>
                      <a:gd name="connsiteX26" fmla="*/ 1586449 w 8487178"/>
                      <a:gd name="connsiteY26" fmla="*/ 36576 h 36576"/>
                      <a:gd name="connsiteX27" fmla="*/ 933590 w 8487178"/>
                      <a:gd name="connsiteY27" fmla="*/ 36576 h 36576"/>
                      <a:gd name="connsiteX28" fmla="*/ 0 w 8487178"/>
                      <a:gd name="connsiteY28" fmla="*/ 36576 h 36576"/>
                      <a:gd name="connsiteX29" fmla="*/ 0 w 8487178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7178" h="36576" fill="none" extrusionOk="0">
                        <a:moveTo>
                          <a:pt x="0" y="0"/>
                        </a:moveTo>
                        <a:cubicBezTo>
                          <a:pt x="158648" y="-23080"/>
                          <a:pt x="414015" y="33691"/>
                          <a:pt x="737732" y="0"/>
                        </a:cubicBezTo>
                        <a:cubicBezTo>
                          <a:pt x="1061449" y="-33691"/>
                          <a:pt x="1348785" y="-6923"/>
                          <a:pt x="1560335" y="0"/>
                        </a:cubicBezTo>
                        <a:cubicBezTo>
                          <a:pt x="1771885" y="6923"/>
                          <a:pt x="1874673" y="6083"/>
                          <a:pt x="1958580" y="0"/>
                        </a:cubicBezTo>
                        <a:cubicBezTo>
                          <a:pt x="2042488" y="-6083"/>
                          <a:pt x="2411773" y="5497"/>
                          <a:pt x="2526568" y="0"/>
                        </a:cubicBezTo>
                        <a:cubicBezTo>
                          <a:pt x="2641363" y="-5497"/>
                          <a:pt x="2769955" y="14545"/>
                          <a:pt x="2924812" y="0"/>
                        </a:cubicBezTo>
                        <a:cubicBezTo>
                          <a:pt x="3079669" y="-14545"/>
                          <a:pt x="3398796" y="-305"/>
                          <a:pt x="3577672" y="0"/>
                        </a:cubicBezTo>
                        <a:cubicBezTo>
                          <a:pt x="3756548" y="305"/>
                          <a:pt x="4010524" y="-19439"/>
                          <a:pt x="4145660" y="0"/>
                        </a:cubicBezTo>
                        <a:cubicBezTo>
                          <a:pt x="4280796" y="19439"/>
                          <a:pt x="4519168" y="18856"/>
                          <a:pt x="4883392" y="0"/>
                        </a:cubicBezTo>
                        <a:cubicBezTo>
                          <a:pt x="5247616" y="-18856"/>
                          <a:pt x="5354959" y="-20344"/>
                          <a:pt x="5705995" y="0"/>
                        </a:cubicBezTo>
                        <a:cubicBezTo>
                          <a:pt x="6057031" y="20344"/>
                          <a:pt x="6165300" y="31467"/>
                          <a:pt x="6358855" y="0"/>
                        </a:cubicBezTo>
                        <a:cubicBezTo>
                          <a:pt x="6552410" y="-31467"/>
                          <a:pt x="6791945" y="-470"/>
                          <a:pt x="7181458" y="0"/>
                        </a:cubicBezTo>
                        <a:cubicBezTo>
                          <a:pt x="7570971" y="470"/>
                          <a:pt x="7589420" y="-27923"/>
                          <a:pt x="7834318" y="0"/>
                        </a:cubicBezTo>
                        <a:cubicBezTo>
                          <a:pt x="8079216" y="27923"/>
                          <a:pt x="8244660" y="-28188"/>
                          <a:pt x="8487178" y="0"/>
                        </a:cubicBezTo>
                        <a:cubicBezTo>
                          <a:pt x="8487756" y="9299"/>
                          <a:pt x="8487778" y="26774"/>
                          <a:pt x="8487178" y="36576"/>
                        </a:cubicBezTo>
                        <a:cubicBezTo>
                          <a:pt x="8193354" y="68129"/>
                          <a:pt x="8121938" y="60994"/>
                          <a:pt x="7834318" y="36576"/>
                        </a:cubicBezTo>
                        <a:cubicBezTo>
                          <a:pt x="7546698" y="12158"/>
                          <a:pt x="7507615" y="29628"/>
                          <a:pt x="7351202" y="36576"/>
                        </a:cubicBezTo>
                        <a:cubicBezTo>
                          <a:pt x="7194789" y="43524"/>
                          <a:pt x="7096566" y="31598"/>
                          <a:pt x="6952957" y="36576"/>
                        </a:cubicBezTo>
                        <a:cubicBezTo>
                          <a:pt x="6809349" y="41554"/>
                          <a:pt x="6510534" y="54733"/>
                          <a:pt x="6384969" y="36576"/>
                        </a:cubicBezTo>
                        <a:cubicBezTo>
                          <a:pt x="6259404" y="18419"/>
                          <a:pt x="5956387" y="64521"/>
                          <a:pt x="5732109" y="36576"/>
                        </a:cubicBezTo>
                        <a:cubicBezTo>
                          <a:pt x="5507831" y="8631"/>
                          <a:pt x="5425540" y="32239"/>
                          <a:pt x="5164121" y="36576"/>
                        </a:cubicBezTo>
                        <a:cubicBezTo>
                          <a:pt x="4902702" y="40913"/>
                          <a:pt x="4815733" y="45661"/>
                          <a:pt x="4681005" y="36576"/>
                        </a:cubicBezTo>
                        <a:cubicBezTo>
                          <a:pt x="4546277" y="27491"/>
                          <a:pt x="4111650" y="24454"/>
                          <a:pt x="3858402" y="36576"/>
                        </a:cubicBezTo>
                        <a:cubicBezTo>
                          <a:pt x="3605154" y="48698"/>
                          <a:pt x="3355682" y="45487"/>
                          <a:pt x="3205542" y="36576"/>
                        </a:cubicBezTo>
                        <a:cubicBezTo>
                          <a:pt x="3055402" y="27665"/>
                          <a:pt x="2716580" y="64954"/>
                          <a:pt x="2467810" y="36576"/>
                        </a:cubicBezTo>
                        <a:cubicBezTo>
                          <a:pt x="2219040" y="8198"/>
                          <a:pt x="2149690" y="30867"/>
                          <a:pt x="2069566" y="36576"/>
                        </a:cubicBezTo>
                        <a:cubicBezTo>
                          <a:pt x="1989442" y="42285"/>
                          <a:pt x="1703335" y="42806"/>
                          <a:pt x="1586449" y="36576"/>
                        </a:cubicBezTo>
                        <a:cubicBezTo>
                          <a:pt x="1469563" y="30346"/>
                          <a:pt x="1212036" y="34821"/>
                          <a:pt x="933590" y="36576"/>
                        </a:cubicBezTo>
                        <a:cubicBezTo>
                          <a:pt x="655144" y="38331"/>
                          <a:pt x="215255" y="74183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7178" h="36576" stroke="0" extrusionOk="0">
                        <a:moveTo>
                          <a:pt x="0" y="0"/>
                        </a:moveTo>
                        <a:cubicBezTo>
                          <a:pt x="141875" y="16416"/>
                          <a:pt x="317987" y="-14018"/>
                          <a:pt x="483116" y="0"/>
                        </a:cubicBezTo>
                        <a:cubicBezTo>
                          <a:pt x="648245" y="14018"/>
                          <a:pt x="704570" y="5647"/>
                          <a:pt x="881361" y="0"/>
                        </a:cubicBezTo>
                        <a:cubicBezTo>
                          <a:pt x="1058153" y="-5647"/>
                          <a:pt x="1211393" y="2543"/>
                          <a:pt x="1364477" y="0"/>
                        </a:cubicBezTo>
                        <a:cubicBezTo>
                          <a:pt x="1517561" y="-2543"/>
                          <a:pt x="1713772" y="-6752"/>
                          <a:pt x="2017337" y="0"/>
                        </a:cubicBezTo>
                        <a:cubicBezTo>
                          <a:pt x="2320902" y="6752"/>
                          <a:pt x="2535852" y="27273"/>
                          <a:pt x="2755069" y="0"/>
                        </a:cubicBezTo>
                        <a:cubicBezTo>
                          <a:pt x="2974286" y="-27273"/>
                          <a:pt x="3322220" y="-6972"/>
                          <a:pt x="3577672" y="0"/>
                        </a:cubicBezTo>
                        <a:cubicBezTo>
                          <a:pt x="3833124" y="6972"/>
                          <a:pt x="4082700" y="-30587"/>
                          <a:pt x="4400275" y="0"/>
                        </a:cubicBezTo>
                        <a:cubicBezTo>
                          <a:pt x="4717850" y="30587"/>
                          <a:pt x="4848568" y="-17249"/>
                          <a:pt x="4968263" y="0"/>
                        </a:cubicBezTo>
                        <a:cubicBezTo>
                          <a:pt x="5087958" y="17249"/>
                          <a:pt x="5447087" y="18553"/>
                          <a:pt x="5705995" y="0"/>
                        </a:cubicBezTo>
                        <a:cubicBezTo>
                          <a:pt x="5964903" y="-18553"/>
                          <a:pt x="6211105" y="-17498"/>
                          <a:pt x="6358855" y="0"/>
                        </a:cubicBezTo>
                        <a:cubicBezTo>
                          <a:pt x="6506605" y="17498"/>
                          <a:pt x="6655586" y="-15953"/>
                          <a:pt x="6926843" y="0"/>
                        </a:cubicBezTo>
                        <a:cubicBezTo>
                          <a:pt x="7198100" y="15953"/>
                          <a:pt x="7439942" y="-28058"/>
                          <a:pt x="7664575" y="0"/>
                        </a:cubicBezTo>
                        <a:cubicBezTo>
                          <a:pt x="7889208" y="28058"/>
                          <a:pt x="8244819" y="-11603"/>
                          <a:pt x="8487178" y="0"/>
                        </a:cubicBezTo>
                        <a:cubicBezTo>
                          <a:pt x="8486954" y="11559"/>
                          <a:pt x="8486570" y="21146"/>
                          <a:pt x="8487178" y="36576"/>
                        </a:cubicBezTo>
                        <a:cubicBezTo>
                          <a:pt x="8363638" y="18444"/>
                          <a:pt x="8225194" y="49967"/>
                          <a:pt x="8004062" y="36576"/>
                        </a:cubicBezTo>
                        <a:cubicBezTo>
                          <a:pt x="7782930" y="23185"/>
                          <a:pt x="7442338" y="64256"/>
                          <a:pt x="7181458" y="36576"/>
                        </a:cubicBezTo>
                        <a:cubicBezTo>
                          <a:pt x="6920578" y="8896"/>
                          <a:pt x="6812793" y="31551"/>
                          <a:pt x="6698342" y="36576"/>
                        </a:cubicBezTo>
                        <a:cubicBezTo>
                          <a:pt x="6583891" y="41601"/>
                          <a:pt x="6260356" y="9334"/>
                          <a:pt x="5960610" y="36576"/>
                        </a:cubicBezTo>
                        <a:cubicBezTo>
                          <a:pt x="5660864" y="63818"/>
                          <a:pt x="5663756" y="35872"/>
                          <a:pt x="5562366" y="36576"/>
                        </a:cubicBezTo>
                        <a:cubicBezTo>
                          <a:pt x="5460976" y="37280"/>
                          <a:pt x="5069820" y="22312"/>
                          <a:pt x="4909506" y="36576"/>
                        </a:cubicBezTo>
                        <a:cubicBezTo>
                          <a:pt x="4749192" y="50840"/>
                          <a:pt x="4551078" y="46187"/>
                          <a:pt x="4426390" y="36576"/>
                        </a:cubicBezTo>
                        <a:cubicBezTo>
                          <a:pt x="4301702" y="26965"/>
                          <a:pt x="3916782" y="59932"/>
                          <a:pt x="3603786" y="36576"/>
                        </a:cubicBezTo>
                        <a:cubicBezTo>
                          <a:pt x="3290790" y="13220"/>
                          <a:pt x="3382822" y="52886"/>
                          <a:pt x="3205542" y="36576"/>
                        </a:cubicBezTo>
                        <a:cubicBezTo>
                          <a:pt x="3028262" y="20266"/>
                          <a:pt x="2723637" y="9596"/>
                          <a:pt x="2552682" y="36576"/>
                        </a:cubicBezTo>
                        <a:cubicBezTo>
                          <a:pt x="2381727" y="63556"/>
                          <a:pt x="2306903" y="19145"/>
                          <a:pt x="2154437" y="36576"/>
                        </a:cubicBezTo>
                        <a:cubicBezTo>
                          <a:pt x="2001972" y="54007"/>
                          <a:pt x="1880716" y="55934"/>
                          <a:pt x="1671321" y="36576"/>
                        </a:cubicBezTo>
                        <a:cubicBezTo>
                          <a:pt x="1461926" y="17218"/>
                          <a:pt x="1116754" y="69031"/>
                          <a:pt x="933590" y="36576"/>
                        </a:cubicBezTo>
                        <a:cubicBezTo>
                          <a:pt x="750426" y="4121"/>
                          <a:pt x="234904" y="7568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800B41-EF80-4B12-8725-498B205AC5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95524" y="5413248"/>
            <a:ext cx="12502220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terapéutica</a:t>
            </a: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Apacigua los ánimos </a:t>
            </a: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un abrazo para el Alma</a:t>
            </a:r>
          </a:p>
          <a:p>
            <a:pPr marL="6858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contagiosa</a:t>
            </a: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milagrosa</a:t>
            </a:r>
          </a:p>
        </p:txBody>
      </p:sp>
    </p:spTree>
    <p:extLst>
      <p:ext uri="{BB962C8B-B14F-4D97-AF65-F5344CB8AC3E}">
        <p14:creationId xmlns:p14="http://schemas.microsoft.com/office/powerpoint/2010/main" val="14439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posición de imagen 5" descr="Imagen que contiene persona, exterior, niña, banca&#10;&#10;Descripción generada automáticamente">
            <a:extLst>
              <a:ext uri="{FF2B5EF4-FFF2-40B4-BE49-F238E27FC236}">
                <a16:creationId xmlns:a16="http://schemas.microsoft.com/office/drawing/2014/main" id="{7CC12873-4DB5-4C2C-A3D6-F5E6239D4C43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35341" b="-1"/>
          <a:stretch/>
        </p:blipFill>
        <p:spPr>
          <a:xfrm>
            <a:off x="14728156" y="-36"/>
            <a:ext cx="9655844" cy="1371599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Imagen 4" descr="Un gato encima de una superficie&#10;&#10;Descripción generada automáticamente">
            <a:extLst>
              <a:ext uri="{FF2B5EF4-FFF2-40B4-BE49-F238E27FC236}">
                <a16:creationId xmlns:a16="http://schemas.microsoft.com/office/drawing/2014/main" id="{930BF07C-217E-4B60-B22D-BB35883F9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r="1489"/>
          <a:stretch/>
        </p:blipFill>
        <p:spPr>
          <a:xfrm>
            <a:off x="6238720" y="36"/>
            <a:ext cx="9932580" cy="13715998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91630" cy="13716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73340" cy="13716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C0DBB2-CCBC-4D94-B833-13048A5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1362076"/>
            <a:ext cx="5609008" cy="2651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Empatía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3734"/>
            <a:ext cx="256032" cy="13078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24" y="4179882"/>
            <a:ext cx="5669280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21297A-8CA5-42D8-85F9-1D22133424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96112" y="4516342"/>
            <a:ext cx="5609008" cy="78375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rtl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5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 qué necesita el otro de mí. Nos permite interpretar lo que le  está pasando a cada persona en un momento determinado.</a:t>
            </a:r>
          </a:p>
        </p:txBody>
      </p:sp>
    </p:spTree>
    <p:extLst>
      <p:ext uri="{BB962C8B-B14F-4D97-AF65-F5344CB8AC3E}">
        <p14:creationId xmlns:p14="http://schemas.microsoft.com/office/powerpoint/2010/main" val="226540604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F11CE1-4AA6-42F8-ACE7-DA4099B2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524" y="658368"/>
            <a:ext cx="1250222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10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7.Integralidad</a:t>
            </a:r>
          </a:p>
        </p:txBody>
      </p:sp>
      <p:pic>
        <p:nvPicPr>
          <p:cNvPr id="5122" name="Picture 2" descr="Resultado de imagen para rompecabezas">
            <a:extLst>
              <a:ext uri="{FF2B5EF4-FFF2-40B4-BE49-F238E27FC236}">
                <a16:creationId xmlns:a16="http://schemas.microsoft.com/office/drawing/2014/main" id="{1EEC34A4-E3F7-4D39-B079-8C925311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 r="1179"/>
          <a:stretch/>
        </p:blipFill>
        <p:spPr bwMode="auto">
          <a:xfrm>
            <a:off x="2" y="10"/>
            <a:ext cx="9314688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524" y="4749894"/>
            <a:ext cx="8487178" cy="36576"/>
          </a:xfrm>
          <a:custGeom>
            <a:avLst/>
            <a:gdLst>
              <a:gd name="connsiteX0" fmla="*/ 0 w 8487178"/>
              <a:gd name="connsiteY0" fmla="*/ 0 h 36576"/>
              <a:gd name="connsiteX1" fmla="*/ 737732 w 8487178"/>
              <a:gd name="connsiteY1" fmla="*/ 0 h 36576"/>
              <a:gd name="connsiteX2" fmla="*/ 1560335 w 8487178"/>
              <a:gd name="connsiteY2" fmla="*/ 0 h 36576"/>
              <a:gd name="connsiteX3" fmla="*/ 1958580 w 8487178"/>
              <a:gd name="connsiteY3" fmla="*/ 0 h 36576"/>
              <a:gd name="connsiteX4" fmla="*/ 2526568 w 8487178"/>
              <a:gd name="connsiteY4" fmla="*/ 0 h 36576"/>
              <a:gd name="connsiteX5" fmla="*/ 2924812 w 8487178"/>
              <a:gd name="connsiteY5" fmla="*/ 0 h 36576"/>
              <a:gd name="connsiteX6" fmla="*/ 3577672 w 8487178"/>
              <a:gd name="connsiteY6" fmla="*/ 0 h 36576"/>
              <a:gd name="connsiteX7" fmla="*/ 4145660 w 8487178"/>
              <a:gd name="connsiteY7" fmla="*/ 0 h 36576"/>
              <a:gd name="connsiteX8" fmla="*/ 4883392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7181458 w 8487178"/>
              <a:gd name="connsiteY11" fmla="*/ 0 h 36576"/>
              <a:gd name="connsiteX12" fmla="*/ 7834318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7834318 w 8487178"/>
              <a:gd name="connsiteY15" fmla="*/ 36576 h 36576"/>
              <a:gd name="connsiteX16" fmla="*/ 7351202 w 8487178"/>
              <a:gd name="connsiteY16" fmla="*/ 36576 h 36576"/>
              <a:gd name="connsiteX17" fmla="*/ 6952957 w 8487178"/>
              <a:gd name="connsiteY17" fmla="*/ 36576 h 36576"/>
              <a:gd name="connsiteX18" fmla="*/ 6384969 w 8487178"/>
              <a:gd name="connsiteY18" fmla="*/ 36576 h 36576"/>
              <a:gd name="connsiteX19" fmla="*/ 5732109 w 8487178"/>
              <a:gd name="connsiteY19" fmla="*/ 36576 h 36576"/>
              <a:gd name="connsiteX20" fmla="*/ 5164121 w 8487178"/>
              <a:gd name="connsiteY20" fmla="*/ 36576 h 36576"/>
              <a:gd name="connsiteX21" fmla="*/ 4681005 w 8487178"/>
              <a:gd name="connsiteY21" fmla="*/ 36576 h 36576"/>
              <a:gd name="connsiteX22" fmla="*/ 3858402 w 8487178"/>
              <a:gd name="connsiteY22" fmla="*/ 36576 h 36576"/>
              <a:gd name="connsiteX23" fmla="*/ 3205542 w 8487178"/>
              <a:gd name="connsiteY23" fmla="*/ 36576 h 36576"/>
              <a:gd name="connsiteX24" fmla="*/ 2467810 w 8487178"/>
              <a:gd name="connsiteY24" fmla="*/ 36576 h 36576"/>
              <a:gd name="connsiteX25" fmla="*/ 2069566 w 8487178"/>
              <a:gd name="connsiteY25" fmla="*/ 36576 h 36576"/>
              <a:gd name="connsiteX26" fmla="*/ 1586449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  <a:gd name="connsiteX0" fmla="*/ 0 w 8487178"/>
              <a:gd name="connsiteY0" fmla="*/ 0 h 36576"/>
              <a:gd name="connsiteX1" fmla="*/ 483116 w 8487178"/>
              <a:gd name="connsiteY1" fmla="*/ 0 h 36576"/>
              <a:gd name="connsiteX2" fmla="*/ 881361 w 8487178"/>
              <a:gd name="connsiteY2" fmla="*/ 0 h 36576"/>
              <a:gd name="connsiteX3" fmla="*/ 1364477 w 8487178"/>
              <a:gd name="connsiteY3" fmla="*/ 0 h 36576"/>
              <a:gd name="connsiteX4" fmla="*/ 2017337 w 8487178"/>
              <a:gd name="connsiteY4" fmla="*/ 0 h 36576"/>
              <a:gd name="connsiteX5" fmla="*/ 2755069 w 8487178"/>
              <a:gd name="connsiteY5" fmla="*/ 0 h 36576"/>
              <a:gd name="connsiteX6" fmla="*/ 3577672 w 8487178"/>
              <a:gd name="connsiteY6" fmla="*/ 0 h 36576"/>
              <a:gd name="connsiteX7" fmla="*/ 4400275 w 8487178"/>
              <a:gd name="connsiteY7" fmla="*/ 0 h 36576"/>
              <a:gd name="connsiteX8" fmla="*/ 4968263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6926843 w 8487178"/>
              <a:gd name="connsiteY11" fmla="*/ 0 h 36576"/>
              <a:gd name="connsiteX12" fmla="*/ 7664575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8004062 w 8487178"/>
              <a:gd name="connsiteY15" fmla="*/ 36576 h 36576"/>
              <a:gd name="connsiteX16" fmla="*/ 7181458 w 8487178"/>
              <a:gd name="connsiteY16" fmla="*/ 36576 h 36576"/>
              <a:gd name="connsiteX17" fmla="*/ 6698342 w 8487178"/>
              <a:gd name="connsiteY17" fmla="*/ 36576 h 36576"/>
              <a:gd name="connsiteX18" fmla="*/ 5960610 w 8487178"/>
              <a:gd name="connsiteY18" fmla="*/ 36576 h 36576"/>
              <a:gd name="connsiteX19" fmla="*/ 5562366 w 8487178"/>
              <a:gd name="connsiteY19" fmla="*/ 36576 h 36576"/>
              <a:gd name="connsiteX20" fmla="*/ 4909506 w 8487178"/>
              <a:gd name="connsiteY20" fmla="*/ 36576 h 36576"/>
              <a:gd name="connsiteX21" fmla="*/ 4426390 w 8487178"/>
              <a:gd name="connsiteY21" fmla="*/ 36576 h 36576"/>
              <a:gd name="connsiteX22" fmla="*/ 3603786 w 8487178"/>
              <a:gd name="connsiteY22" fmla="*/ 36576 h 36576"/>
              <a:gd name="connsiteX23" fmla="*/ 3205542 w 8487178"/>
              <a:gd name="connsiteY23" fmla="*/ 36576 h 36576"/>
              <a:gd name="connsiteX24" fmla="*/ 2552682 w 8487178"/>
              <a:gd name="connsiteY24" fmla="*/ 36576 h 36576"/>
              <a:gd name="connsiteX25" fmla="*/ 2154437 w 8487178"/>
              <a:gd name="connsiteY25" fmla="*/ 36576 h 36576"/>
              <a:gd name="connsiteX26" fmla="*/ 1671321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7178" h="36576" fill="none" extrusionOk="0">
                <a:moveTo>
                  <a:pt x="0" y="0"/>
                </a:moveTo>
                <a:cubicBezTo>
                  <a:pt x="116221" y="-6704"/>
                  <a:pt x="408364" y="41393"/>
                  <a:pt x="737732" y="0"/>
                </a:cubicBezTo>
                <a:cubicBezTo>
                  <a:pt x="1057616" y="-41348"/>
                  <a:pt x="1326248" y="22548"/>
                  <a:pt x="1560335" y="0"/>
                </a:cubicBezTo>
                <a:cubicBezTo>
                  <a:pt x="1779624" y="7118"/>
                  <a:pt x="1863120" y="21518"/>
                  <a:pt x="1958580" y="0"/>
                </a:cubicBezTo>
                <a:cubicBezTo>
                  <a:pt x="2051499" y="-19177"/>
                  <a:pt x="2426765" y="-7685"/>
                  <a:pt x="2526568" y="0"/>
                </a:cubicBezTo>
                <a:cubicBezTo>
                  <a:pt x="2644796" y="-5923"/>
                  <a:pt x="2756267" y="38819"/>
                  <a:pt x="2924812" y="0"/>
                </a:cubicBezTo>
                <a:cubicBezTo>
                  <a:pt x="3109745" y="-28396"/>
                  <a:pt x="3375207" y="-12883"/>
                  <a:pt x="3577672" y="0"/>
                </a:cubicBezTo>
                <a:cubicBezTo>
                  <a:pt x="3769338" y="-23237"/>
                  <a:pt x="4026056" y="-13968"/>
                  <a:pt x="4145660" y="0"/>
                </a:cubicBezTo>
                <a:cubicBezTo>
                  <a:pt x="4304176" y="63727"/>
                  <a:pt x="4465181" y="29531"/>
                  <a:pt x="4883392" y="0"/>
                </a:cubicBezTo>
                <a:cubicBezTo>
                  <a:pt x="5243088" y="-3144"/>
                  <a:pt x="5373480" y="-37490"/>
                  <a:pt x="5705995" y="0"/>
                </a:cubicBezTo>
                <a:cubicBezTo>
                  <a:pt x="6056677" y="36747"/>
                  <a:pt x="6159859" y="52147"/>
                  <a:pt x="6358855" y="0"/>
                </a:cubicBezTo>
                <a:cubicBezTo>
                  <a:pt x="6520888" y="-18899"/>
                  <a:pt x="6826761" y="-8113"/>
                  <a:pt x="7181458" y="0"/>
                </a:cubicBezTo>
                <a:cubicBezTo>
                  <a:pt x="7572354" y="8444"/>
                  <a:pt x="7595615" y="-25568"/>
                  <a:pt x="7834318" y="0"/>
                </a:cubicBezTo>
                <a:cubicBezTo>
                  <a:pt x="8052955" y="43179"/>
                  <a:pt x="8263326" y="-33173"/>
                  <a:pt x="8487178" y="0"/>
                </a:cubicBezTo>
                <a:cubicBezTo>
                  <a:pt x="8488672" y="7904"/>
                  <a:pt x="8488545" y="26577"/>
                  <a:pt x="8487178" y="36576"/>
                </a:cubicBezTo>
                <a:cubicBezTo>
                  <a:pt x="8184913" y="74160"/>
                  <a:pt x="8121822" y="65556"/>
                  <a:pt x="7834318" y="36576"/>
                </a:cubicBezTo>
                <a:cubicBezTo>
                  <a:pt x="7549692" y="5620"/>
                  <a:pt x="7517564" y="28106"/>
                  <a:pt x="7351202" y="36576"/>
                </a:cubicBezTo>
                <a:cubicBezTo>
                  <a:pt x="7203037" y="55778"/>
                  <a:pt x="7094786" y="36687"/>
                  <a:pt x="6952957" y="36576"/>
                </a:cubicBezTo>
                <a:cubicBezTo>
                  <a:pt x="6803900" y="43366"/>
                  <a:pt x="6516283" y="65361"/>
                  <a:pt x="6384969" y="36576"/>
                </a:cubicBezTo>
                <a:cubicBezTo>
                  <a:pt x="6242013" y="3977"/>
                  <a:pt x="5995582" y="94557"/>
                  <a:pt x="5732109" y="36576"/>
                </a:cubicBezTo>
                <a:cubicBezTo>
                  <a:pt x="5501736" y="5154"/>
                  <a:pt x="5423809" y="31077"/>
                  <a:pt x="5164121" y="36576"/>
                </a:cubicBezTo>
                <a:cubicBezTo>
                  <a:pt x="4889320" y="57000"/>
                  <a:pt x="4813495" y="41808"/>
                  <a:pt x="4681005" y="36576"/>
                </a:cubicBezTo>
                <a:cubicBezTo>
                  <a:pt x="4543463" y="22389"/>
                  <a:pt x="4061691" y="27272"/>
                  <a:pt x="3858402" y="36576"/>
                </a:cubicBezTo>
                <a:cubicBezTo>
                  <a:pt x="3594637" y="59963"/>
                  <a:pt x="3353691" y="38263"/>
                  <a:pt x="3205542" y="36576"/>
                </a:cubicBezTo>
                <a:cubicBezTo>
                  <a:pt x="3081859" y="64008"/>
                  <a:pt x="2704836" y="78189"/>
                  <a:pt x="2467810" y="36576"/>
                </a:cubicBezTo>
                <a:cubicBezTo>
                  <a:pt x="2230187" y="15876"/>
                  <a:pt x="2152012" y="25459"/>
                  <a:pt x="2069566" y="36576"/>
                </a:cubicBezTo>
                <a:cubicBezTo>
                  <a:pt x="2002085" y="22660"/>
                  <a:pt x="1696099" y="61108"/>
                  <a:pt x="1586449" y="36576"/>
                </a:cubicBezTo>
                <a:cubicBezTo>
                  <a:pt x="1407494" y="15523"/>
                  <a:pt x="1214192" y="54927"/>
                  <a:pt x="933590" y="36576"/>
                </a:cubicBezTo>
                <a:cubicBezTo>
                  <a:pt x="639816" y="73246"/>
                  <a:pt x="251114" y="78238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7178" h="36576" stroke="0" extrusionOk="0">
                <a:moveTo>
                  <a:pt x="0" y="0"/>
                </a:moveTo>
                <a:cubicBezTo>
                  <a:pt x="160534" y="49407"/>
                  <a:pt x="316743" y="-20370"/>
                  <a:pt x="483116" y="0"/>
                </a:cubicBezTo>
                <a:cubicBezTo>
                  <a:pt x="649474" y="20471"/>
                  <a:pt x="704397" y="7040"/>
                  <a:pt x="881361" y="0"/>
                </a:cubicBezTo>
                <a:cubicBezTo>
                  <a:pt x="1062081" y="-2373"/>
                  <a:pt x="1226057" y="7744"/>
                  <a:pt x="1364477" y="0"/>
                </a:cubicBezTo>
                <a:cubicBezTo>
                  <a:pt x="1494883" y="38289"/>
                  <a:pt x="1721946" y="-52301"/>
                  <a:pt x="2017337" y="0"/>
                </a:cubicBezTo>
                <a:cubicBezTo>
                  <a:pt x="2292545" y="37189"/>
                  <a:pt x="2530156" y="-21280"/>
                  <a:pt x="2755069" y="0"/>
                </a:cubicBezTo>
                <a:cubicBezTo>
                  <a:pt x="3019205" y="-77"/>
                  <a:pt x="3295306" y="-18783"/>
                  <a:pt x="3577672" y="0"/>
                </a:cubicBezTo>
                <a:cubicBezTo>
                  <a:pt x="3856063" y="-13583"/>
                  <a:pt x="4078846" y="27771"/>
                  <a:pt x="4400275" y="0"/>
                </a:cubicBezTo>
                <a:cubicBezTo>
                  <a:pt x="4702989" y="12424"/>
                  <a:pt x="4862543" y="-7477"/>
                  <a:pt x="4968263" y="0"/>
                </a:cubicBezTo>
                <a:cubicBezTo>
                  <a:pt x="5084586" y="30590"/>
                  <a:pt x="5464215" y="41779"/>
                  <a:pt x="5705995" y="0"/>
                </a:cubicBezTo>
                <a:cubicBezTo>
                  <a:pt x="5975075" y="-40078"/>
                  <a:pt x="6238142" y="-3232"/>
                  <a:pt x="6358855" y="0"/>
                </a:cubicBezTo>
                <a:cubicBezTo>
                  <a:pt x="6532376" y="-4958"/>
                  <a:pt x="6642284" y="5597"/>
                  <a:pt x="6926843" y="0"/>
                </a:cubicBezTo>
                <a:cubicBezTo>
                  <a:pt x="7164346" y="19633"/>
                  <a:pt x="7444770" y="19318"/>
                  <a:pt x="7664575" y="0"/>
                </a:cubicBezTo>
                <a:cubicBezTo>
                  <a:pt x="7940297" y="6962"/>
                  <a:pt x="8237594" y="-12258"/>
                  <a:pt x="8487178" y="0"/>
                </a:cubicBezTo>
                <a:cubicBezTo>
                  <a:pt x="8485372" y="11475"/>
                  <a:pt x="8485086" y="22933"/>
                  <a:pt x="8487178" y="36576"/>
                </a:cubicBezTo>
                <a:cubicBezTo>
                  <a:pt x="8394677" y="10350"/>
                  <a:pt x="8221026" y="54368"/>
                  <a:pt x="8004062" y="36576"/>
                </a:cubicBezTo>
                <a:cubicBezTo>
                  <a:pt x="7759555" y="25399"/>
                  <a:pt x="7422963" y="40745"/>
                  <a:pt x="7181458" y="36576"/>
                </a:cubicBezTo>
                <a:cubicBezTo>
                  <a:pt x="6914423" y="3294"/>
                  <a:pt x="6792795" y="23080"/>
                  <a:pt x="6698342" y="36576"/>
                </a:cubicBezTo>
                <a:cubicBezTo>
                  <a:pt x="6584090" y="49180"/>
                  <a:pt x="6264253" y="-4827"/>
                  <a:pt x="5960610" y="36576"/>
                </a:cubicBezTo>
                <a:cubicBezTo>
                  <a:pt x="5659702" y="61689"/>
                  <a:pt x="5662120" y="34932"/>
                  <a:pt x="5562366" y="36576"/>
                </a:cubicBezTo>
                <a:cubicBezTo>
                  <a:pt x="5474598" y="14475"/>
                  <a:pt x="5065231" y="57859"/>
                  <a:pt x="4909506" y="36576"/>
                </a:cubicBezTo>
                <a:cubicBezTo>
                  <a:pt x="4750628" y="46377"/>
                  <a:pt x="4555322" y="50036"/>
                  <a:pt x="4426390" y="36576"/>
                </a:cubicBezTo>
                <a:cubicBezTo>
                  <a:pt x="4364162" y="15524"/>
                  <a:pt x="3957329" y="107564"/>
                  <a:pt x="3603786" y="36576"/>
                </a:cubicBezTo>
                <a:cubicBezTo>
                  <a:pt x="3295611" y="7910"/>
                  <a:pt x="3379662" y="51592"/>
                  <a:pt x="3205542" y="36576"/>
                </a:cubicBezTo>
                <a:cubicBezTo>
                  <a:pt x="3039771" y="54895"/>
                  <a:pt x="2689950" y="-7861"/>
                  <a:pt x="2552682" y="36576"/>
                </a:cubicBezTo>
                <a:cubicBezTo>
                  <a:pt x="2402836" y="65831"/>
                  <a:pt x="2304392" y="6854"/>
                  <a:pt x="2154437" y="36576"/>
                </a:cubicBezTo>
                <a:cubicBezTo>
                  <a:pt x="1981627" y="32651"/>
                  <a:pt x="1889188" y="59657"/>
                  <a:pt x="1671321" y="36576"/>
                </a:cubicBezTo>
                <a:cubicBezTo>
                  <a:pt x="1433153" y="8129"/>
                  <a:pt x="1131145" y="45933"/>
                  <a:pt x="933590" y="36576"/>
                </a:cubicBezTo>
                <a:cubicBezTo>
                  <a:pt x="793541" y="17826"/>
                  <a:pt x="240123" y="-32107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7178" h="36576" fill="none" stroke="0" extrusionOk="0">
                <a:moveTo>
                  <a:pt x="0" y="0"/>
                </a:moveTo>
                <a:cubicBezTo>
                  <a:pt x="129661" y="-9749"/>
                  <a:pt x="400470" y="18047"/>
                  <a:pt x="737732" y="0"/>
                </a:cubicBezTo>
                <a:cubicBezTo>
                  <a:pt x="1023464" y="-36808"/>
                  <a:pt x="1310128" y="14461"/>
                  <a:pt x="1560335" y="0"/>
                </a:cubicBezTo>
                <a:cubicBezTo>
                  <a:pt x="1776439" y="4551"/>
                  <a:pt x="1865206" y="10945"/>
                  <a:pt x="1958580" y="0"/>
                </a:cubicBezTo>
                <a:cubicBezTo>
                  <a:pt x="2050148" y="-5"/>
                  <a:pt x="2429910" y="14952"/>
                  <a:pt x="2526568" y="0"/>
                </a:cubicBezTo>
                <a:cubicBezTo>
                  <a:pt x="2661586" y="4540"/>
                  <a:pt x="2769327" y="4294"/>
                  <a:pt x="2924812" y="0"/>
                </a:cubicBezTo>
                <a:cubicBezTo>
                  <a:pt x="3067088" y="-49737"/>
                  <a:pt x="3378839" y="35475"/>
                  <a:pt x="3577672" y="0"/>
                </a:cubicBezTo>
                <a:cubicBezTo>
                  <a:pt x="3771483" y="4067"/>
                  <a:pt x="3997288" y="-23450"/>
                  <a:pt x="4145660" y="0"/>
                </a:cubicBezTo>
                <a:cubicBezTo>
                  <a:pt x="4277293" y="13446"/>
                  <a:pt x="4522522" y="9267"/>
                  <a:pt x="4883392" y="0"/>
                </a:cubicBezTo>
                <a:cubicBezTo>
                  <a:pt x="5249973" y="-22680"/>
                  <a:pt x="5342870" y="-29824"/>
                  <a:pt x="5705995" y="0"/>
                </a:cubicBezTo>
                <a:cubicBezTo>
                  <a:pt x="6056474" y="16164"/>
                  <a:pt x="6176764" y="28295"/>
                  <a:pt x="6358855" y="0"/>
                </a:cubicBezTo>
                <a:cubicBezTo>
                  <a:pt x="6600599" y="-1943"/>
                  <a:pt x="6746514" y="-12920"/>
                  <a:pt x="7181458" y="0"/>
                </a:cubicBezTo>
                <a:cubicBezTo>
                  <a:pt x="7577193" y="326"/>
                  <a:pt x="7586900" y="-24008"/>
                  <a:pt x="7834318" y="0"/>
                </a:cubicBezTo>
                <a:cubicBezTo>
                  <a:pt x="8073189" y="29599"/>
                  <a:pt x="8254406" y="-2763"/>
                  <a:pt x="8487178" y="0"/>
                </a:cubicBezTo>
                <a:cubicBezTo>
                  <a:pt x="8488109" y="7284"/>
                  <a:pt x="8487817" y="26540"/>
                  <a:pt x="8487178" y="36576"/>
                </a:cubicBezTo>
                <a:cubicBezTo>
                  <a:pt x="8188549" y="57034"/>
                  <a:pt x="8124825" y="47721"/>
                  <a:pt x="7834318" y="36576"/>
                </a:cubicBezTo>
                <a:cubicBezTo>
                  <a:pt x="7546195" y="7091"/>
                  <a:pt x="7503324" y="30719"/>
                  <a:pt x="7351202" y="36576"/>
                </a:cubicBezTo>
                <a:cubicBezTo>
                  <a:pt x="7188387" y="56239"/>
                  <a:pt x="7091108" y="13684"/>
                  <a:pt x="6952957" y="36576"/>
                </a:cubicBezTo>
                <a:cubicBezTo>
                  <a:pt x="6791950" y="53539"/>
                  <a:pt x="6518480" y="30796"/>
                  <a:pt x="6384969" y="36576"/>
                </a:cubicBezTo>
                <a:cubicBezTo>
                  <a:pt x="6247331" y="-8883"/>
                  <a:pt x="5949845" y="51231"/>
                  <a:pt x="5732109" y="36576"/>
                </a:cubicBezTo>
                <a:cubicBezTo>
                  <a:pt x="5499017" y="-6714"/>
                  <a:pt x="5419186" y="25152"/>
                  <a:pt x="5164121" y="36576"/>
                </a:cubicBezTo>
                <a:cubicBezTo>
                  <a:pt x="4905783" y="39387"/>
                  <a:pt x="4817361" y="30692"/>
                  <a:pt x="4681005" y="36576"/>
                </a:cubicBezTo>
                <a:cubicBezTo>
                  <a:pt x="4577000" y="-8293"/>
                  <a:pt x="4120884" y="45663"/>
                  <a:pt x="3858402" y="36576"/>
                </a:cubicBezTo>
                <a:cubicBezTo>
                  <a:pt x="3613266" y="17047"/>
                  <a:pt x="3341297" y="48286"/>
                  <a:pt x="3205542" y="36576"/>
                </a:cubicBezTo>
                <a:cubicBezTo>
                  <a:pt x="3020832" y="49890"/>
                  <a:pt x="2720661" y="89200"/>
                  <a:pt x="2467810" y="36576"/>
                </a:cubicBezTo>
                <a:cubicBezTo>
                  <a:pt x="2213698" y="3365"/>
                  <a:pt x="2156253" y="28424"/>
                  <a:pt x="2069566" y="36576"/>
                </a:cubicBezTo>
                <a:cubicBezTo>
                  <a:pt x="1979173" y="64711"/>
                  <a:pt x="1712734" y="47821"/>
                  <a:pt x="1586449" y="36576"/>
                </a:cubicBezTo>
                <a:cubicBezTo>
                  <a:pt x="1482339" y="33792"/>
                  <a:pt x="1241086" y="58390"/>
                  <a:pt x="933590" y="36576"/>
                </a:cubicBezTo>
                <a:cubicBezTo>
                  <a:pt x="622779" y="67857"/>
                  <a:pt x="220358" y="78237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7178"/>
                      <a:gd name="connsiteY0" fmla="*/ 0 h 36576"/>
                      <a:gd name="connsiteX1" fmla="*/ 737732 w 8487178"/>
                      <a:gd name="connsiteY1" fmla="*/ 0 h 36576"/>
                      <a:gd name="connsiteX2" fmla="*/ 1560335 w 8487178"/>
                      <a:gd name="connsiteY2" fmla="*/ 0 h 36576"/>
                      <a:gd name="connsiteX3" fmla="*/ 1958580 w 8487178"/>
                      <a:gd name="connsiteY3" fmla="*/ 0 h 36576"/>
                      <a:gd name="connsiteX4" fmla="*/ 2526568 w 8487178"/>
                      <a:gd name="connsiteY4" fmla="*/ 0 h 36576"/>
                      <a:gd name="connsiteX5" fmla="*/ 2924812 w 8487178"/>
                      <a:gd name="connsiteY5" fmla="*/ 0 h 36576"/>
                      <a:gd name="connsiteX6" fmla="*/ 3577672 w 8487178"/>
                      <a:gd name="connsiteY6" fmla="*/ 0 h 36576"/>
                      <a:gd name="connsiteX7" fmla="*/ 4145660 w 8487178"/>
                      <a:gd name="connsiteY7" fmla="*/ 0 h 36576"/>
                      <a:gd name="connsiteX8" fmla="*/ 4883392 w 8487178"/>
                      <a:gd name="connsiteY8" fmla="*/ 0 h 36576"/>
                      <a:gd name="connsiteX9" fmla="*/ 5705995 w 8487178"/>
                      <a:gd name="connsiteY9" fmla="*/ 0 h 36576"/>
                      <a:gd name="connsiteX10" fmla="*/ 6358855 w 8487178"/>
                      <a:gd name="connsiteY10" fmla="*/ 0 h 36576"/>
                      <a:gd name="connsiteX11" fmla="*/ 7181458 w 8487178"/>
                      <a:gd name="connsiteY11" fmla="*/ 0 h 36576"/>
                      <a:gd name="connsiteX12" fmla="*/ 7834318 w 8487178"/>
                      <a:gd name="connsiteY12" fmla="*/ 0 h 36576"/>
                      <a:gd name="connsiteX13" fmla="*/ 8487178 w 8487178"/>
                      <a:gd name="connsiteY13" fmla="*/ 0 h 36576"/>
                      <a:gd name="connsiteX14" fmla="*/ 8487178 w 8487178"/>
                      <a:gd name="connsiteY14" fmla="*/ 36576 h 36576"/>
                      <a:gd name="connsiteX15" fmla="*/ 7834318 w 8487178"/>
                      <a:gd name="connsiteY15" fmla="*/ 36576 h 36576"/>
                      <a:gd name="connsiteX16" fmla="*/ 7351202 w 8487178"/>
                      <a:gd name="connsiteY16" fmla="*/ 36576 h 36576"/>
                      <a:gd name="connsiteX17" fmla="*/ 6952957 w 8487178"/>
                      <a:gd name="connsiteY17" fmla="*/ 36576 h 36576"/>
                      <a:gd name="connsiteX18" fmla="*/ 6384969 w 8487178"/>
                      <a:gd name="connsiteY18" fmla="*/ 36576 h 36576"/>
                      <a:gd name="connsiteX19" fmla="*/ 5732109 w 8487178"/>
                      <a:gd name="connsiteY19" fmla="*/ 36576 h 36576"/>
                      <a:gd name="connsiteX20" fmla="*/ 5164121 w 8487178"/>
                      <a:gd name="connsiteY20" fmla="*/ 36576 h 36576"/>
                      <a:gd name="connsiteX21" fmla="*/ 4681005 w 8487178"/>
                      <a:gd name="connsiteY21" fmla="*/ 36576 h 36576"/>
                      <a:gd name="connsiteX22" fmla="*/ 3858402 w 8487178"/>
                      <a:gd name="connsiteY22" fmla="*/ 36576 h 36576"/>
                      <a:gd name="connsiteX23" fmla="*/ 3205542 w 8487178"/>
                      <a:gd name="connsiteY23" fmla="*/ 36576 h 36576"/>
                      <a:gd name="connsiteX24" fmla="*/ 2467810 w 8487178"/>
                      <a:gd name="connsiteY24" fmla="*/ 36576 h 36576"/>
                      <a:gd name="connsiteX25" fmla="*/ 2069566 w 8487178"/>
                      <a:gd name="connsiteY25" fmla="*/ 36576 h 36576"/>
                      <a:gd name="connsiteX26" fmla="*/ 1586449 w 8487178"/>
                      <a:gd name="connsiteY26" fmla="*/ 36576 h 36576"/>
                      <a:gd name="connsiteX27" fmla="*/ 933590 w 8487178"/>
                      <a:gd name="connsiteY27" fmla="*/ 36576 h 36576"/>
                      <a:gd name="connsiteX28" fmla="*/ 0 w 8487178"/>
                      <a:gd name="connsiteY28" fmla="*/ 36576 h 36576"/>
                      <a:gd name="connsiteX29" fmla="*/ 0 w 8487178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7178" h="36576" fill="none" extrusionOk="0">
                        <a:moveTo>
                          <a:pt x="0" y="0"/>
                        </a:moveTo>
                        <a:cubicBezTo>
                          <a:pt x="158648" y="-23080"/>
                          <a:pt x="414015" y="33691"/>
                          <a:pt x="737732" y="0"/>
                        </a:cubicBezTo>
                        <a:cubicBezTo>
                          <a:pt x="1061449" y="-33691"/>
                          <a:pt x="1348785" y="-6923"/>
                          <a:pt x="1560335" y="0"/>
                        </a:cubicBezTo>
                        <a:cubicBezTo>
                          <a:pt x="1771885" y="6923"/>
                          <a:pt x="1874673" y="6083"/>
                          <a:pt x="1958580" y="0"/>
                        </a:cubicBezTo>
                        <a:cubicBezTo>
                          <a:pt x="2042488" y="-6083"/>
                          <a:pt x="2411773" y="5497"/>
                          <a:pt x="2526568" y="0"/>
                        </a:cubicBezTo>
                        <a:cubicBezTo>
                          <a:pt x="2641363" y="-5497"/>
                          <a:pt x="2769955" y="14545"/>
                          <a:pt x="2924812" y="0"/>
                        </a:cubicBezTo>
                        <a:cubicBezTo>
                          <a:pt x="3079669" y="-14545"/>
                          <a:pt x="3398796" y="-305"/>
                          <a:pt x="3577672" y="0"/>
                        </a:cubicBezTo>
                        <a:cubicBezTo>
                          <a:pt x="3756548" y="305"/>
                          <a:pt x="4010524" y="-19439"/>
                          <a:pt x="4145660" y="0"/>
                        </a:cubicBezTo>
                        <a:cubicBezTo>
                          <a:pt x="4280796" y="19439"/>
                          <a:pt x="4519168" y="18856"/>
                          <a:pt x="4883392" y="0"/>
                        </a:cubicBezTo>
                        <a:cubicBezTo>
                          <a:pt x="5247616" y="-18856"/>
                          <a:pt x="5354959" y="-20344"/>
                          <a:pt x="5705995" y="0"/>
                        </a:cubicBezTo>
                        <a:cubicBezTo>
                          <a:pt x="6057031" y="20344"/>
                          <a:pt x="6165300" y="31467"/>
                          <a:pt x="6358855" y="0"/>
                        </a:cubicBezTo>
                        <a:cubicBezTo>
                          <a:pt x="6552410" y="-31467"/>
                          <a:pt x="6791945" y="-470"/>
                          <a:pt x="7181458" y="0"/>
                        </a:cubicBezTo>
                        <a:cubicBezTo>
                          <a:pt x="7570971" y="470"/>
                          <a:pt x="7589420" y="-27923"/>
                          <a:pt x="7834318" y="0"/>
                        </a:cubicBezTo>
                        <a:cubicBezTo>
                          <a:pt x="8079216" y="27923"/>
                          <a:pt x="8244660" y="-28188"/>
                          <a:pt x="8487178" y="0"/>
                        </a:cubicBezTo>
                        <a:cubicBezTo>
                          <a:pt x="8487756" y="9299"/>
                          <a:pt x="8487778" y="26774"/>
                          <a:pt x="8487178" y="36576"/>
                        </a:cubicBezTo>
                        <a:cubicBezTo>
                          <a:pt x="8193354" y="68129"/>
                          <a:pt x="8121938" y="60994"/>
                          <a:pt x="7834318" y="36576"/>
                        </a:cubicBezTo>
                        <a:cubicBezTo>
                          <a:pt x="7546698" y="12158"/>
                          <a:pt x="7507615" y="29628"/>
                          <a:pt x="7351202" y="36576"/>
                        </a:cubicBezTo>
                        <a:cubicBezTo>
                          <a:pt x="7194789" y="43524"/>
                          <a:pt x="7096566" y="31598"/>
                          <a:pt x="6952957" y="36576"/>
                        </a:cubicBezTo>
                        <a:cubicBezTo>
                          <a:pt x="6809349" y="41554"/>
                          <a:pt x="6510534" y="54733"/>
                          <a:pt x="6384969" y="36576"/>
                        </a:cubicBezTo>
                        <a:cubicBezTo>
                          <a:pt x="6259404" y="18419"/>
                          <a:pt x="5956387" y="64521"/>
                          <a:pt x="5732109" y="36576"/>
                        </a:cubicBezTo>
                        <a:cubicBezTo>
                          <a:pt x="5507831" y="8631"/>
                          <a:pt x="5425540" y="32239"/>
                          <a:pt x="5164121" y="36576"/>
                        </a:cubicBezTo>
                        <a:cubicBezTo>
                          <a:pt x="4902702" y="40913"/>
                          <a:pt x="4815733" y="45661"/>
                          <a:pt x="4681005" y="36576"/>
                        </a:cubicBezTo>
                        <a:cubicBezTo>
                          <a:pt x="4546277" y="27491"/>
                          <a:pt x="4111650" y="24454"/>
                          <a:pt x="3858402" y="36576"/>
                        </a:cubicBezTo>
                        <a:cubicBezTo>
                          <a:pt x="3605154" y="48698"/>
                          <a:pt x="3355682" y="45487"/>
                          <a:pt x="3205542" y="36576"/>
                        </a:cubicBezTo>
                        <a:cubicBezTo>
                          <a:pt x="3055402" y="27665"/>
                          <a:pt x="2716580" y="64954"/>
                          <a:pt x="2467810" y="36576"/>
                        </a:cubicBezTo>
                        <a:cubicBezTo>
                          <a:pt x="2219040" y="8198"/>
                          <a:pt x="2149690" y="30867"/>
                          <a:pt x="2069566" y="36576"/>
                        </a:cubicBezTo>
                        <a:cubicBezTo>
                          <a:pt x="1989442" y="42285"/>
                          <a:pt x="1703335" y="42806"/>
                          <a:pt x="1586449" y="36576"/>
                        </a:cubicBezTo>
                        <a:cubicBezTo>
                          <a:pt x="1469563" y="30346"/>
                          <a:pt x="1212036" y="34821"/>
                          <a:pt x="933590" y="36576"/>
                        </a:cubicBezTo>
                        <a:cubicBezTo>
                          <a:pt x="655144" y="38331"/>
                          <a:pt x="215255" y="74183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7178" h="36576" stroke="0" extrusionOk="0">
                        <a:moveTo>
                          <a:pt x="0" y="0"/>
                        </a:moveTo>
                        <a:cubicBezTo>
                          <a:pt x="141875" y="16416"/>
                          <a:pt x="317987" y="-14018"/>
                          <a:pt x="483116" y="0"/>
                        </a:cubicBezTo>
                        <a:cubicBezTo>
                          <a:pt x="648245" y="14018"/>
                          <a:pt x="704570" y="5647"/>
                          <a:pt x="881361" y="0"/>
                        </a:cubicBezTo>
                        <a:cubicBezTo>
                          <a:pt x="1058153" y="-5647"/>
                          <a:pt x="1211393" y="2543"/>
                          <a:pt x="1364477" y="0"/>
                        </a:cubicBezTo>
                        <a:cubicBezTo>
                          <a:pt x="1517561" y="-2543"/>
                          <a:pt x="1713772" y="-6752"/>
                          <a:pt x="2017337" y="0"/>
                        </a:cubicBezTo>
                        <a:cubicBezTo>
                          <a:pt x="2320902" y="6752"/>
                          <a:pt x="2535852" y="27273"/>
                          <a:pt x="2755069" y="0"/>
                        </a:cubicBezTo>
                        <a:cubicBezTo>
                          <a:pt x="2974286" y="-27273"/>
                          <a:pt x="3322220" y="-6972"/>
                          <a:pt x="3577672" y="0"/>
                        </a:cubicBezTo>
                        <a:cubicBezTo>
                          <a:pt x="3833124" y="6972"/>
                          <a:pt x="4082700" y="-30587"/>
                          <a:pt x="4400275" y="0"/>
                        </a:cubicBezTo>
                        <a:cubicBezTo>
                          <a:pt x="4717850" y="30587"/>
                          <a:pt x="4848568" y="-17249"/>
                          <a:pt x="4968263" y="0"/>
                        </a:cubicBezTo>
                        <a:cubicBezTo>
                          <a:pt x="5087958" y="17249"/>
                          <a:pt x="5447087" y="18553"/>
                          <a:pt x="5705995" y="0"/>
                        </a:cubicBezTo>
                        <a:cubicBezTo>
                          <a:pt x="5964903" y="-18553"/>
                          <a:pt x="6211105" y="-17498"/>
                          <a:pt x="6358855" y="0"/>
                        </a:cubicBezTo>
                        <a:cubicBezTo>
                          <a:pt x="6506605" y="17498"/>
                          <a:pt x="6655586" y="-15953"/>
                          <a:pt x="6926843" y="0"/>
                        </a:cubicBezTo>
                        <a:cubicBezTo>
                          <a:pt x="7198100" y="15953"/>
                          <a:pt x="7439942" y="-28058"/>
                          <a:pt x="7664575" y="0"/>
                        </a:cubicBezTo>
                        <a:cubicBezTo>
                          <a:pt x="7889208" y="28058"/>
                          <a:pt x="8244819" y="-11603"/>
                          <a:pt x="8487178" y="0"/>
                        </a:cubicBezTo>
                        <a:cubicBezTo>
                          <a:pt x="8486954" y="11559"/>
                          <a:pt x="8486570" y="21146"/>
                          <a:pt x="8487178" y="36576"/>
                        </a:cubicBezTo>
                        <a:cubicBezTo>
                          <a:pt x="8363638" y="18444"/>
                          <a:pt x="8225194" y="49967"/>
                          <a:pt x="8004062" y="36576"/>
                        </a:cubicBezTo>
                        <a:cubicBezTo>
                          <a:pt x="7782930" y="23185"/>
                          <a:pt x="7442338" y="64256"/>
                          <a:pt x="7181458" y="36576"/>
                        </a:cubicBezTo>
                        <a:cubicBezTo>
                          <a:pt x="6920578" y="8896"/>
                          <a:pt x="6812793" y="31551"/>
                          <a:pt x="6698342" y="36576"/>
                        </a:cubicBezTo>
                        <a:cubicBezTo>
                          <a:pt x="6583891" y="41601"/>
                          <a:pt x="6260356" y="9334"/>
                          <a:pt x="5960610" y="36576"/>
                        </a:cubicBezTo>
                        <a:cubicBezTo>
                          <a:pt x="5660864" y="63818"/>
                          <a:pt x="5663756" y="35872"/>
                          <a:pt x="5562366" y="36576"/>
                        </a:cubicBezTo>
                        <a:cubicBezTo>
                          <a:pt x="5460976" y="37280"/>
                          <a:pt x="5069820" y="22312"/>
                          <a:pt x="4909506" y="36576"/>
                        </a:cubicBezTo>
                        <a:cubicBezTo>
                          <a:pt x="4749192" y="50840"/>
                          <a:pt x="4551078" y="46187"/>
                          <a:pt x="4426390" y="36576"/>
                        </a:cubicBezTo>
                        <a:cubicBezTo>
                          <a:pt x="4301702" y="26965"/>
                          <a:pt x="3916782" y="59932"/>
                          <a:pt x="3603786" y="36576"/>
                        </a:cubicBezTo>
                        <a:cubicBezTo>
                          <a:pt x="3290790" y="13220"/>
                          <a:pt x="3382822" y="52886"/>
                          <a:pt x="3205542" y="36576"/>
                        </a:cubicBezTo>
                        <a:cubicBezTo>
                          <a:pt x="3028262" y="20266"/>
                          <a:pt x="2723637" y="9596"/>
                          <a:pt x="2552682" y="36576"/>
                        </a:cubicBezTo>
                        <a:cubicBezTo>
                          <a:pt x="2381727" y="63556"/>
                          <a:pt x="2306903" y="19145"/>
                          <a:pt x="2154437" y="36576"/>
                        </a:cubicBezTo>
                        <a:cubicBezTo>
                          <a:pt x="2001972" y="54007"/>
                          <a:pt x="1880716" y="55934"/>
                          <a:pt x="1671321" y="36576"/>
                        </a:cubicBezTo>
                        <a:cubicBezTo>
                          <a:pt x="1461926" y="17218"/>
                          <a:pt x="1116754" y="69031"/>
                          <a:pt x="933590" y="36576"/>
                        </a:cubicBezTo>
                        <a:cubicBezTo>
                          <a:pt x="750426" y="4121"/>
                          <a:pt x="234904" y="7568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199A89-5BF2-4136-9844-4DC5784D8C2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95524" y="5413248"/>
            <a:ext cx="12502220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 allá de la suma de factores biológicos, psicológicos, sociales y culturales, el afiliado es un ser humano integral, completo.</a:t>
            </a:r>
          </a:p>
        </p:txBody>
      </p:sp>
    </p:spTree>
    <p:extLst>
      <p:ext uri="{BB962C8B-B14F-4D97-AF65-F5344CB8AC3E}">
        <p14:creationId xmlns:p14="http://schemas.microsoft.com/office/powerpoint/2010/main" val="139007305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9FD657-F756-4C17-9D0A-76A5F2D4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281646"/>
            <a:ext cx="6839712" cy="11166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Escucha participativa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34400" y="1261872"/>
            <a:ext cx="36576" cy="11180762"/>
          </a:xfrm>
          <a:custGeom>
            <a:avLst/>
            <a:gdLst>
              <a:gd name="connsiteX0" fmla="*/ 0 w 36576"/>
              <a:gd name="connsiteY0" fmla="*/ 0 h 11180762"/>
              <a:gd name="connsiteX1" fmla="*/ 36576 w 36576"/>
              <a:gd name="connsiteY1" fmla="*/ 0 h 11180762"/>
              <a:gd name="connsiteX2" fmla="*/ 36576 w 36576"/>
              <a:gd name="connsiteY2" fmla="*/ 363375 h 11180762"/>
              <a:gd name="connsiteX3" fmla="*/ 36576 w 36576"/>
              <a:gd name="connsiteY3" fmla="*/ 1173980 h 11180762"/>
              <a:gd name="connsiteX4" fmla="*/ 36576 w 36576"/>
              <a:gd name="connsiteY4" fmla="*/ 1760970 h 11180762"/>
              <a:gd name="connsiteX5" fmla="*/ 36576 w 36576"/>
              <a:gd name="connsiteY5" fmla="*/ 2571575 h 11180762"/>
              <a:gd name="connsiteX6" fmla="*/ 36576 w 36576"/>
              <a:gd name="connsiteY6" fmla="*/ 2934950 h 11180762"/>
              <a:gd name="connsiteX7" fmla="*/ 36576 w 36576"/>
              <a:gd name="connsiteY7" fmla="*/ 3633748 h 11180762"/>
              <a:gd name="connsiteX8" fmla="*/ 36576 w 36576"/>
              <a:gd name="connsiteY8" fmla="*/ 4444353 h 11180762"/>
              <a:gd name="connsiteX9" fmla="*/ 36576 w 36576"/>
              <a:gd name="connsiteY9" fmla="*/ 5143151 h 11180762"/>
              <a:gd name="connsiteX10" fmla="*/ 36576 w 36576"/>
              <a:gd name="connsiteY10" fmla="*/ 5730141 h 11180762"/>
              <a:gd name="connsiteX11" fmla="*/ 36576 w 36576"/>
              <a:gd name="connsiteY11" fmla="*/ 6317131 h 11180762"/>
              <a:gd name="connsiteX12" fmla="*/ 36576 w 36576"/>
              <a:gd name="connsiteY12" fmla="*/ 6680505 h 11180762"/>
              <a:gd name="connsiteX13" fmla="*/ 36576 w 36576"/>
              <a:gd name="connsiteY13" fmla="*/ 7043880 h 11180762"/>
              <a:gd name="connsiteX14" fmla="*/ 36576 w 36576"/>
              <a:gd name="connsiteY14" fmla="*/ 7407255 h 11180762"/>
              <a:gd name="connsiteX15" fmla="*/ 36576 w 36576"/>
              <a:gd name="connsiteY15" fmla="*/ 8217860 h 11180762"/>
              <a:gd name="connsiteX16" fmla="*/ 36576 w 36576"/>
              <a:gd name="connsiteY16" fmla="*/ 8581235 h 11180762"/>
              <a:gd name="connsiteX17" fmla="*/ 36576 w 36576"/>
              <a:gd name="connsiteY17" fmla="*/ 9503648 h 11180762"/>
              <a:gd name="connsiteX18" fmla="*/ 36576 w 36576"/>
              <a:gd name="connsiteY18" fmla="*/ 9978830 h 11180762"/>
              <a:gd name="connsiteX19" fmla="*/ 36576 w 36576"/>
              <a:gd name="connsiteY19" fmla="*/ 11180762 h 11180762"/>
              <a:gd name="connsiteX20" fmla="*/ 0 w 36576"/>
              <a:gd name="connsiteY20" fmla="*/ 11180762 h 11180762"/>
              <a:gd name="connsiteX21" fmla="*/ 0 w 36576"/>
              <a:gd name="connsiteY21" fmla="*/ 10817387 h 11180762"/>
              <a:gd name="connsiteX22" fmla="*/ 0 w 36576"/>
              <a:gd name="connsiteY22" fmla="*/ 10342205 h 11180762"/>
              <a:gd name="connsiteX23" fmla="*/ 0 w 36576"/>
              <a:gd name="connsiteY23" fmla="*/ 9755215 h 11180762"/>
              <a:gd name="connsiteX24" fmla="*/ 0 w 36576"/>
              <a:gd name="connsiteY24" fmla="*/ 9280032 h 11180762"/>
              <a:gd name="connsiteX25" fmla="*/ 0 w 36576"/>
              <a:gd name="connsiteY25" fmla="*/ 8693042 h 11180762"/>
              <a:gd name="connsiteX26" fmla="*/ 0 w 36576"/>
              <a:gd name="connsiteY26" fmla="*/ 7770630 h 11180762"/>
              <a:gd name="connsiteX27" fmla="*/ 0 w 36576"/>
              <a:gd name="connsiteY27" fmla="*/ 7071832 h 11180762"/>
              <a:gd name="connsiteX28" fmla="*/ 0 w 36576"/>
              <a:gd name="connsiteY28" fmla="*/ 6373034 h 11180762"/>
              <a:gd name="connsiteX29" fmla="*/ 0 w 36576"/>
              <a:gd name="connsiteY29" fmla="*/ 5674237 h 11180762"/>
              <a:gd name="connsiteX30" fmla="*/ 0 w 36576"/>
              <a:gd name="connsiteY30" fmla="*/ 5199054 h 11180762"/>
              <a:gd name="connsiteX31" fmla="*/ 0 w 36576"/>
              <a:gd name="connsiteY31" fmla="*/ 4723872 h 11180762"/>
              <a:gd name="connsiteX32" fmla="*/ 0 w 36576"/>
              <a:gd name="connsiteY32" fmla="*/ 4136882 h 11180762"/>
              <a:gd name="connsiteX33" fmla="*/ 0 w 36576"/>
              <a:gd name="connsiteY33" fmla="*/ 3214469 h 11180762"/>
              <a:gd name="connsiteX34" fmla="*/ 0 w 36576"/>
              <a:gd name="connsiteY34" fmla="*/ 2851094 h 11180762"/>
              <a:gd name="connsiteX35" fmla="*/ 0 w 36576"/>
              <a:gd name="connsiteY35" fmla="*/ 2375912 h 11180762"/>
              <a:gd name="connsiteX36" fmla="*/ 0 w 36576"/>
              <a:gd name="connsiteY36" fmla="*/ 1677114 h 11180762"/>
              <a:gd name="connsiteX37" fmla="*/ 0 w 36576"/>
              <a:gd name="connsiteY37" fmla="*/ 754701 h 11180762"/>
              <a:gd name="connsiteX38" fmla="*/ 0 w 36576"/>
              <a:gd name="connsiteY38" fmla="*/ 0 h 11180762"/>
              <a:gd name="connsiteX0" fmla="*/ 0 w 36576"/>
              <a:gd name="connsiteY0" fmla="*/ 0 h 11180762"/>
              <a:gd name="connsiteX1" fmla="*/ 36576 w 36576"/>
              <a:gd name="connsiteY1" fmla="*/ 0 h 11180762"/>
              <a:gd name="connsiteX2" fmla="*/ 36576 w 36576"/>
              <a:gd name="connsiteY2" fmla="*/ 698798 h 11180762"/>
              <a:gd name="connsiteX3" fmla="*/ 36576 w 36576"/>
              <a:gd name="connsiteY3" fmla="*/ 1397595 h 11180762"/>
              <a:gd name="connsiteX4" fmla="*/ 36576 w 36576"/>
              <a:gd name="connsiteY4" fmla="*/ 2208200 h 11180762"/>
              <a:gd name="connsiteX5" fmla="*/ 36576 w 36576"/>
              <a:gd name="connsiteY5" fmla="*/ 2683383 h 11180762"/>
              <a:gd name="connsiteX6" fmla="*/ 36576 w 36576"/>
              <a:gd name="connsiteY6" fmla="*/ 3493988 h 11180762"/>
              <a:gd name="connsiteX7" fmla="*/ 36576 w 36576"/>
              <a:gd name="connsiteY7" fmla="*/ 4416401 h 11180762"/>
              <a:gd name="connsiteX8" fmla="*/ 36576 w 36576"/>
              <a:gd name="connsiteY8" fmla="*/ 5115199 h 11180762"/>
              <a:gd name="connsiteX9" fmla="*/ 36576 w 36576"/>
              <a:gd name="connsiteY9" fmla="*/ 5813996 h 11180762"/>
              <a:gd name="connsiteX10" fmla="*/ 36576 w 36576"/>
              <a:gd name="connsiteY10" fmla="*/ 6400986 h 11180762"/>
              <a:gd name="connsiteX11" fmla="*/ 36576 w 36576"/>
              <a:gd name="connsiteY11" fmla="*/ 6987976 h 11180762"/>
              <a:gd name="connsiteX12" fmla="*/ 36576 w 36576"/>
              <a:gd name="connsiteY12" fmla="*/ 7798581 h 11180762"/>
              <a:gd name="connsiteX13" fmla="*/ 36576 w 36576"/>
              <a:gd name="connsiteY13" fmla="*/ 8385572 h 11180762"/>
              <a:gd name="connsiteX14" fmla="*/ 36576 w 36576"/>
              <a:gd name="connsiteY14" fmla="*/ 9084369 h 11180762"/>
              <a:gd name="connsiteX15" fmla="*/ 36576 w 36576"/>
              <a:gd name="connsiteY15" fmla="*/ 9447744 h 11180762"/>
              <a:gd name="connsiteX16" fmla="*/ 36576 w 36576"/>
              <a:gd name="connsiteY16" fmla="*/ 10146542 h 11180762"/>
              <a:gd name="connsiteX17" fmla="*/ 36576 w 36576"/>
              <a:gd name="connsiteY17" fmla="*/ 11180762 h 11180762"/>
              <a:gd name="connsiteX18" fmla="*/ 0 w 36576"/>
              <a:gd name="connsiteY18" fmla="*/ 11180762 h 11180762"/>
              <a:gd name="connsiteX19" fmla="*/ 0 w 36576"/>
              <a:gd name="connsiteY19" fmla="*/ 10258349 h 11180762"/>
              <a:gd name="connsiteX20" fmla="*/ 0 w 36576"/>
              <a:gd name="connsiteY20" fmla="*/ 9335936 h 11180762"/>
              <a:gd name="connsiteX21" fmla="*/ 0 w 36576"/>
              <a:gd name="connsiteY21" fmla="*/ 8413523 h 11180762"/>
              <a:gd name="connsiteX22" fmla="*/ 0 w 36576"/>
              <a:gd name="connsiteY22" fmla="*/ 7491111 h 11180762"/>
              <a:gd name="connsiteX23" fmla="*/ 0 w 36576"/>
              <a:gd name="connsiteY23" fmla="*/ 7015928 h 11180762"/>
              <a:gd name="connsiteX24" fmla="*/ 0 w 36576"/>
              <a:gd name="connsiteY24" fmla="*/ 6093515 h 11180762"/>
              <a:gd name="connsiteX25" fmla="*/ 0 w 36576"/>
              <a:gd name="connsiteY25" fmla="*/ 5506525 h 11180762"/>
              <a:gd name="connsiteX26" fmla="*/ 0 w 36576"/>
              <a:gd name="connsiteY26" fmla="*/ 4919535 h 11180762"/>
              <a:gd name="connsiteX27" fmla="*/ 0 w 36576"/>
              <a:gd name="connsiteY27" fmla="*/ 4556161 h 11180762"/>
              <a:gd name="connsiteX28" fmla="*/ 0 w 36576"/>
              <a:gd name="connsiteY28" fmla="*/ 4080978 h 11180762"/>
              <a:gd name="connsiteX29" fmla="*/ 0 w 36576"/>
              <a:gd name="connsiteY29" fmla="*/ 3270373 h 11180762"/>
              <a:gd name="connsiteX30" fmla="*/ 0 w 36576"/>
              <a:gd name="connsiteY30" fmla="*/ 2459768 h 11180762"/>
              <a:gd name="connsiteX31" fmla="*/ 0 w 36576"/>
              <a:gd name="connsiteY31" fmla="*/ 2096393 h 11180762"/>
              <a:gd name="connsiteX32" fmla="*/ 0 w 36576"/>
              <a:gd name="connsiteY32" fmla="*/ 1621210 h 11180762"/>
              <a:gd name="connsiteX33" fmla="*/ 0 w 36576"/>
              <a:gd name="connsiteY33" fmla="*/ 1146028 h 11180762"/>
              <a:gd name="connsiteX34" fmla="*/ 0 w 36576"/>
              <a:gd name="connsiteY34" fmla="*/ 0 h 1118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6576" h="11180762" fill="none" extrusionOk="0">
                <a:moveTo>
                  <a:pt x="0" y="0"/>
                </a:moveTo>
                <a:cubicBezTo>
                  <a:pt x="13141" y="-567"/>
                  <a:pt x="24289" y="1926"/>
                  <a:pt x="36576" y="0"/>
                </a:cubicBezTo>
                <a:cubicBezTo>
                  <a:pt x="38038" y="119781"/>
                  <a:pt x="24172" y="229209"/>
                  <a:pt x="36576" y="363375"/>
                </a:cubicBezTo>
                <a:cubicBezTo>
                  <a:pt x="76206" y="476893"/>
                  <a:pt x="108319" y="765823"/>
                  <a:pt x="36576" y="1173980"/>
                </a:cubicBezTo>
                <a:cubicBezTo>
                  <a:pt x="20031" y="1545776"/>
                  <a:pt x="27901" y="1602909"/>
                  <a:pt x="36576" y="1760970"/>
                </a:cubicBezTo>
                <a:cubicBezTo>
                  <a:pt x="58536" y="1954100"/>
                  <a:pt x="42865" y="2407549"/>
                  <a:pt x="36576" y="2571575"/>
                </a:cubicBezTo>
                <a:cubicBezTo>
                  <a:pt x="42367" y="2720569"/>
                  <a:pt x="35544" y="2823886"/>
                  <a:pt x="36576" y="2934950"/>
                </a:cubicBezTo>
                <a:cubicBezTo>
                  <a:pt x="-16075" y="3037358"/>
                  <a:pt x="114540" y="3435874"/>
                  <a:pt x="36576" y="3633748"/>
                </a:cubicBezTo>
                <a:cubicBezTo>
                  <a:pt x="-34989" y="3821574"/>
                  <a:pt x="71468" y="4254965"/>
                  <a:pt x="36576" y="4444353"/>
                </a:cubicBezTo>
                <a:cubicBezTo>
                  <a:pt x="-2054" y="4646685"/>
                  <a:pt x="19706" y="4857470"/>
                  <a:pt x="36576" y="5143151"/>
                </a:cubicBezTo>
                <a:cubicBezTo>
                  <a:pt x="1531" y="5399306"/>
                  <a:pt x="45757" y="5461521"/>
                  <a:pt x="36576" y="5730141"/>
                </a:cubicBezTo>
                <a:cubicBezTo>
                  <a:pt x="14979" y="6011328"/>
                  <a:pt x="41934" y="6042463"/>
                  <a:pt x="36576" y="6317131"/>
                </a:cubicBezTo>
                <a:cubicBezTo>
                  <a:pt x="11000" y="6595485"/>
                  <a:pt x="18854" y="6507821"/>
                  <a:pt x="36576" y="6680505"/>
                </a:cubicBezTo>
                <a:cubicBezTo>
                  <a:pt x="40965" y="6837911"/>
                  <a:pt x="23911" y="6898223"/>
                  <a:pt x="36576" y="7043880"/>
                </a:cubicBezTo>
                <a:cubicBezTo>
                  <a:pt x="43324" y="7195666"/>
                  <a:pt x="49008" y="7236153"/>
                  <a:pt x="36576" y="7407255"/>
                </a:cubicBezTo>
                <a:cubicBezTo>
                  <a:pt x="5406" y="7627616"/>
                  <a:pt x="18265" y="8011075"/>
                  <a:pt x="36576" y="8217860"/>
                </a:cubicBezTo>
                <a:cubicBezTo>
                  <a:pt x="23009" y="8423913"/>
                  <a:pt x="33649" y="8507241"/>
                  <a:pt x="36576" y="8581235"/>
                </a:cubicBezTo>
                <a:cubicBezTo>
                  <a:pt x="124496" y="8673050"/>
                  <a:pt x="26653" y="9152629"/>
                  <a:pt x="36576" y="9503648"/>
                </a:cubicBezTo>
                <a:cubicBezTo>
                  <a:pt x="26885" y="9841065"/>
                  <a:pt x="56123" y="9772447"/>
                  <a:pt x="36576" y="9978830"/>
                </a:cubicBezTo>
                <a:cubicBezTo>
                  <a:pt x="30452" y="10202963"/>
                  <a:pt x="63444" y="10658156"/>
                  <a:pt x="36576" y="11180762"/>
                </a:cubicBezTo>
                <a:cubicBezTo>
                  <a:pt x="23801" y="11181999"/>
                  <a:pt x="9327" y="11181738"/>
                  <a:pt x="0" y="11180762"/>
                </a:cubicBezTo>
                <a:cubicBezTo>
                  <a:pt x="19671" y="11042530"/>
                  <a:pt x="-19253" y="10909755"/>
                  <a:pt x="0" y="10817387"/>
                </a:cubicBezTo>
                <a:cubicBezTo>
                  <a:pt x="27077" y="10708953"/>
                  <a:pt x="-4526" y="10486726"/>
                  <a:pt x="0" y="10342205"/>
                </a:cubicBezTo>
                <a:cubicBezTo>
                  <a:pt x="-33626" y="10211073"/>
                  <a:pt x="-5990" y="9905860"/>
                  <a:pt x="0" y="9755215"/>
                </a:cubicBezTo>
                <a:cubicBezTo>
                  <a:pt x="14440" y="9593431"/>
                  <a:pt x="-36277" y="9482939"/>
                  <a:pt x="0" y="9280032"/>
                </a:cubicBezTo>
                <a:cubicBezTo>
                  <a:pt x="11166" y="9089046"/>
                  <a:pt x="1603" y="8945627"/>
                  <a:pt x="0" y="8693042"/>
                </a:cubicBezTo>
                <a:cubicBezTo>
                  <a:pt x="28355" y="8471126"/>
                  <a:pt x="61018" y="8161438"/>
                  <a:pt x="0" y="7770630"/>
                </a:cubicBezTo>
                <a:cubicBezTo>
                  <a:pt x="-41261" y="7378326"/>
                  <a:pt x="12807" y="7327986"/>
                  <a:pt x="0" y="7071832"/>
                </a:cubicBezTo>
                <a:cubicBezTo>
                  <a:pt x="12140" y="6777440"/>
                  <a:pt x="22237" y="6607511"/>
                  <a:pt x="0" y="6373034"/>
                </a:cubicBezTo>
                <a:cubicBezTo>
                  <a:pt x="-11195" y="6188860"/>
                  <a:pt x="-366" y="5955313"/>
                  <a:pt x="0" y="5674237"/>
                </a:cubicBezTo>
                <a:cubicBezTo>
                  <a:pt x="-42327" y="5430878"/>
                  <a:pt x="-7222" y="5291143"/>
                  <a:pt x="0" y="5199054"/>
                </a:cubicBezTo>
                <a:cubicBezTo>
                  <a:pt x="-10904" y="5084406"/>
                  <a:pt x="19459" y="4888559"/>
                  <a:pt x="0" y="4723872"/>
                </a:cubicBezTo>
                <a:cubicBezTo>
                  <a:pt x="19252" y="4595489"/>
                  <a:pt x="8292" y="4406918"/>
                  <a:pt x="0" y="4136882"/>
                </a:cubicBezTo>
                <a:cubicBezTo>
                  <a:pt x="28065" y="3838462"/>
                  <a:pt x="-50745" y="3443227"/>
                  <a:pt x="0" y="3214469"/>
                </a:cubicBezTo>
                <a:cubicBezTo>
                  <a:pt x="41121" y="3006297"/>
                  <a:pt x="3681" y="3026282"/>
                  <a:pt x="0" y="2851094"/>
                </a:cubicBezTo>
                <a:cubicBezTo>
                  <a:pt x="-13648" y="2679649"/>
                  <a:pt x="15516" y="2597081"/>
                  <a:pt x="0" y="2375912"/>
                </a:cubicBezTo>
                <a:cubicBezTo>
                  <a:pt x="-21536" y="2162057"/>
                  <a:pt x="-804" y="1936140"/>
                  <a:pt x="0" y="1677114"/>
                </a:cubicBezTo>
                <a:cubicBezTo>
                  <a:pt x="-85032" y="1395758"/>
                  <a:pt x="-14049" y="1178790"/>
                  <a:pt x="0" y="754701"/>
                </a:cubicBezTo>
                <a:cubicBezTo>
                  <a:pt x="-18868" y="364217"/>
                  <a:pt x="-27482" y="375356"/>
                  <a:pt x="0" y="0"/>
                </a:cubicBezTo>
                <a:close/>
              </a:path>
              <a:path w="36576" h="11180762" stroke="0" extrusionOk="0">
                <a:moveTo>
                  <a:pt x="0" y="0"/>
                </a:moveTo>
                <a:cubicBezTo>
                  <a:pt x="15244" y="501"/>
                  <a:pt x="25425" y="2594"/>
                  <a:pt x="36576" y="0"/>
                </a:cubicBezTo>
                <a:cubicBezTo>
                  <a:pt x="25798" y="115846"/>
                  <a:pt x="47822" y="445060"/>
                  <a:pt x="36576" y="698798"/>
                </a:cubicBezTo>
                <a:cubicBezTo>
                  <a:pt x="51122" y="945328"/>
                  <a:pt x="46273" y="1227684"/>
                  <a:pt x="36576" y="1397595"/>
                </a:cubicBezTo>
                <a:cubicBezTo>
                  <a:pt x="74576" y="1561276"/>
                  <a:pt x="103003" y="1884293"/>
                  <a:pt x="36576" y="2208200"/>
                </a:cubicBezTo>
                <a:cubicBezTo>
                  <a:pt x="10344" y="2564552"/>
                  <a:pt x="33744" y="2538378"/>
                  <a:pt x="36576" y="2683383"/>
                </a:cubicBezTo>
                <a:cubicBezTo>
                  <a:pt x="45748" y="2779693"/>
                  <a:pt x="18558" y="3102372"/>
                  <a:pt x="36576" y="3493988"/>
                </a:cubicBezTo>
                <a:cubicBezTo>
                  <a:pt x="51555" y="3874574"/>
                  <a:pt x="21605" y="3970937"/>
                  <a:pt x="36576" y="4416401"/>
                </a:cubicBezTo>
                <a:cubicBezTo>
                  <a:pt x="47324" y="4850677"/>
                  <a:pt x="30105" y="4759512"/>
                  <a:pt x="36576" y="5115199"/>
                </a:cubicBezTo>
                <a:cubicBezTo>
                  <a:pt x="55850" y="5457899"/>
                  <a:pt x="6158" y="5580263"/>
                  <a:pt x="36576" y="5813996"/>
                </a:cubicBezTo>
                <a:cubicBezTo>
                  <a:pt x="72555" y="6040391"/>
                  <a:pt x="19867" y="6196625"/>
                  <a:pt x="36576" y="6400986"/>
                </a:cubicBezTo>
                <a:cubicBezTo>
                  <a:pt x="22937" y="6572410"/>
                  <a:pt x="55241" y="6804330"/>
                  <a:pt x="36576" y="6987976"/>
                </a:cubicBezTo>
                <a:cubicBezTo>
                  <a:pt x="69481" y="7158080"/>
                  <a:pt x="18001" y="7406742"/>
                  <a:pt x="36576" y="7798581"/>
                </a:cubicBezTo>
                <a:cubicBezTo>
                  <a:pt x="16441" y="8173690"/>
                  <a:pt x="38139" y="8144649"/>
                  <a:pt x="36576" y="8385572"/>
                </a:cubicBezTo>
                <a:cubicBezTo>
                  <a:pt x="55920" y="8636977"/>
                  <a:pt x="51103" y="8827305"/>
                  <a:pt x="36576" y="9084369"/>
                </a:cubicBezTo>
                <a:cubicBezTo>
                  <a:pt x="11318" y="9326370"/>
                  <a:pt x="26511" y="9327576"/>
                  <a:pt x="36576" y="9447744"/>
                </a:cubicBezTo>
                <a:cubicBezTo>
                  <a:pt x="67643" y="9557973"/>
                  <a:pt x="36442" y="9935265"/>
                  <a:pt x="36576" y="10146542"/>
                </a:cubicBezTo>
                <a:cubicBezTo>
                  <a:pt x="57807" y="10375223"/>
                  <a:pt x="39923" y="10791107"/>
                  <a:pt x="36576" y="11180762"/>
                </a:cubicBezTo>
                <a:cubicBezTo>
                  <a:pt x="27741" y="11182538"/>
                  <a:pt x="15433" y="11180494"/>
                  <a:pt x="0" y="11180762"/>
                </a:cubicBezTo>
                <a:cubicBezTo>
                  <a:pt x="-11092" y="10905165"/>
                  <a:pt x="44449" y="10694388"/>
                  <a:pt x="0" y="10258349"/>
                </a:cubicBezTo>
                <a:cubicBezTo>
                  <a:pt x="-37447" y="9821800"/>
                  <a:pt x="-53352" y="9749439"/>
                  <a:pt x="0" y="9335936"/>
                </a:cubicBezTo>
                <a:cubicBezTo>
                  <a:pt x="34024" y="8937407"/>
                  <a:pt x="-25193" y="8871925"/>
                  <a:pt x="0" y="8413523"/>
                </a:cubicBezTo>
                <a:cubicBezTo>
                  <a:pt x="26219" y="7954224"/>
                  <a:pt x="-8639" y="7790705"/>
                  <a:pt x="0" y="7491111"/>
                </a:cubicBezTo>
                <a:cubicBezTo>
                  <a:pt x="25223" y="7194335"/>
                  <a:pt x="-25324" y="7239919"/>
                  <a:pt x="0" y="7015928"/>
                </a:cubicBezTo>
                <a:cubicBezTo>
                  <a:pt x="66577" y="6790795"/>
                  <a:pt x="6173" y="6371998"/>
                  <a:pt x="0" y="6093515"/>
                </a:cubicBezTo>
                <a:cubicBezTo>
                  <a:pt x="-36224" y="5849303"/>
                  <a:pt x="-15016" y="5790626"/>
                  <a:pt x="0" y="5506525"/>
                </a:cubicBezTo>
                <a:cubicBezTo>
                  <a:pt x="10187" y="5222704"/>
                  <a:pt x="3213" y="5145804"/>
                  <a:pt x="0" y="4919535"/>
                </a:cubicBezTo>
                <a:cubicBezTo>
                  <a:pt x="-7403" y="4701998"/>
                  <a:pt x="-14575" y="4643377"/>
                  <a:pt x="0" y="4556161"/>
                </a:cubicBezTo>
                <a:cubicBezTo>
                  <a:pt x="42048" y="4473655"/>
                  <a:pt x="31796" y="4327649"/>
                  <a:pt x="0" y="4080978"/>
                </a:cubicBezTo>
                <a:cubicBezTo>
                  <a:pt x="-2948" y="3897260"/>
                  <a:pt x="47893" y="3482418"/>
                  <a:pt x="0" y="3270373"/>
                </a:cubicBezTo>
                <a:cubicBezTo>
                  <a:pt x="34742" y="3086619"/>
                  <a:pt x="34731" y="2727317"/>
                  <a:pt x="0" y="2459768"/>
                </a:cubicBezTo>
                <a:cubicBezTo>
                  <a:pt x="-30562" y="2139805"/>
                  <a:pt x="19434" y="2215485"/>
                  <a:pt x="0" y="2096393"/>
                </a:cubicBezTo>
                <a:cubicBezTo>
                  <a:pt x="-25077" y="1965757"/>
                  <a:pt x="-19149" y="1829924"/>
                  <a:pt x="0" y="1621210"/>
                </a:cubicBezTo>
                <a:cubicBezTo>
                  <a:pt x="3975" y="1441929"/>
                  <a:pt x="40033" y="1298024"/>
                  <a:pt x="0" y="1146028"/>
                </a:cubicBezTo>
                <a:cubicBezTo>
                  <a:pt x="28810" y="1026900"/>
                  <a:pt x="44616" y="465048"/>
                  <a:pt x="0" y="0"/>
                </a:cubicBezTo>
                <a:close/>
              </a:path>
              <a:path w="36576" h="11180762" fill="none" stroke="0" extrusionOk="0">
                <a:moveTo>
                  <a:pt x="0" y="0"/>
                </a:moveTo>
                <a:cubicBezTo>
                  <a:pt x="15572" y="-778"/>
                  <a:pt x="24272" y="1213"/>
                  <a:pt x="36576" y="0"/>
                </a:cubicBezTo>
                <a:cubicBezTo>
                  <a:pt x="35522" y="114669"/>
                  <a:pt x="22241" y="229423"/>
                  <a:pt x="36576" y="363375"/>
                </a:cubicBezTo>
                <a:cubicBezTo>
                  <a:pt x="42599" y="470528"/>
                  <a:pt x="52429" y="810644"/>
                  <a:pt x="36576" y="1173980"/>
                </a:cubicBezTo>
                <a:cubicBezTo>
                  <a:pt x="8768" y="1547102"/>
                  <a:pt x="31434" y="1597204"/>
                  <a:pt x="36576" y="1760970"/>
                </a:cubicBezTo>
                <a:cubicBezTo>
                  <a:pt x="47632" y="1922434"/>
                  <a:pt x="49968" y="2416193"/>
                  <a:pt x="36576" y="2571575"/>
                </a:cubicBezTo>
                <a:cubicBezTo>
                  <a:pt x="34197" y="2722512"/>
                  <a:pt x="43659" y="2809497"/>
                  <a:pt x="36576" y="2934950"/>
                </a:cubicBezTo>
                <a:cubicBezTo>
                  <a:pt x="19994" y="3040999"/>
                  <a:pt x="75645" y="3484894"/>
                  <a:pt x="36576" y="3633748"/>
                </a:cubicBezTo>
                <a:cubicBezTo>
                  <a:pt x="-5839" y="3819619"/>
                  <a:pt x="58038" y="4210737"/>
                  <a:pt x="36576" y="4444353"/>
                </a:cubicBezTo>
                <a:cubicBezTo>
                  <a:pt x="8595" y="4619914"/>
                  <a:pt x="118151" y="4902459"/>
                  <a:pt x="36576" y="5143151"/>
                </a:cubicBezTo>
                <a:cubicBezTo>
                  <a:pt x="628" y="5414929"/>
                  <a:pt x="55900" y="5453736"/>
                  <a:pt x="36576" y="5730141"/>
                </a:cubicBezTo>
                <a:cubicBezTo>
                  <a:pt x="23837" y="6014085"/>
                  <a:pt x="47259" y="6042347"/>
                  <a:pt x="36576" y="6317131"/>
                </a:cubicBezTo>
                <a:cubicBezTo>
                  <a:pt x="19900" y="6599326"/>
                  <a:pt x="36072" y="6526869"/>
                  <a:pt x="36576" y="6680505"/>
                </a:cubicBezTo>
                <a:cubicBezTo>
                  <a:pt x="47348" y="6836746"/>
                  <a:pt x="34863" y="6892030"/>
                  <a:pt x="36576" y="7043880"/>
                </a:cubicBezTo>
                <a:cubicBezTo>
                  <a:pt x="48787" y="7192183"/>
                  <a:pt x="43826" y="7240137"/>
                  <a:pt x="36576" y="7407255"/>
                </a:cubicBezTo>
                <a:cubicBezTo>
                  <a:pt x="3431" y="7626074"/>
                  <a:pt x="60509" y="8008974"/>
                  <a:pt x="36576" y="8217860"/>
                </a:cubicBezTo>
                <a:cubicBezTo>
                  <a:pt x="18712" y="8431377"/>
                  <a:pt x="33887" y="8510244"/>
                  <a:pt x="36576" y="8581235"/>
                </a:cubicBezTo>
                <a:cubicBezTo>
                  <a:pt x="67382" y="8604265"/>
                  <a:pt x="98765" y="9177243"/>
                  <a:pt x="36576" y="9503648"/>
                </a:cubicBezTo>
                <a:cubicBezTo>
                  <a:pt x="51084" y="9846681"/>
                  <a:pt x="59389" y="9752427"/>
                  <a:pt x="36576" y="9978830"/>
                </a:cubicBezTo>
                <a:cubicBezTo>
                  <a:pt x="-10476" y="10190032"/>
                  <a:pt x="159229" y="10676691"/>
                  <a:pt x="36576" y="11180762"/>
                </a:cubicBezTo>
                <a:cubicBezTo>
                  <a:pt x="23601" y="11182663"/>
                  <a:pt x="8974" y="11181358"/>
                  <a:pt x="0" y="11180762"/>
                </a:cubicBezTo>
                <a:cubicBezTo>
                  <a:pt x="24694" y="11024296"/>
                  <a:pt x="-20012" y="10919531"/>
                  <a:pt x="0" y="10817387"/>
                </a:cubicBezTo>
                <a:cubicBezTo>
                  <a:pt x="-4296" y="10727683"/>
                  <a:pt x="-6877" y="10473707"/>
                  <a:pt x="0" y="10342205"/>
                </a:cubicBezTo>
                <a:cubicBezTo>
                  <a:pt x="-27657" y="10159371"/>
                  <a:pt x="-26202" y="9899688"/>
                  <a:pt x="0" y="9755215"/>
                </a:cubicBezTo>
                <a:cubicBezTo>
                  <a:pt x="-9523" y="9607395"/>
                  <a:pt x="-15091" y="9427298"/>
                  <a:pt x="0" y="9280032"/>
                </a:cubicBezTo>
                <a:cubicBezTo>
                  <a:pt x="29321" y="9093190"/>
                  <a:pt x="-29183" y="8969125"/>
                  <a:pt x="0" y="8693042"/>
                </a:cubicBezTo>
                <a:cubicBezTo>
                  <a:pt x="52965" y="8496420"/>
                  <a:pt x="-7675" y="8191289"/>
                  <a:pt x="0" y="7770630"/>
                </a:cubicBezTo>
                <a:cubicBezTo>
                  <a:pt x="-52706" y="7379281"/>
                  <a:pt x="3749" y="7316239"/>
                  <a:pt x="0" y="7071832"/>
                </a:cubicBezTo>
                <a:cubicBezTo>
                  <a:pt x="2198" y="6804578"/>
                  <a:pt x="25917" y="6530528"/>
                  <a:pt x="0" y="6373034"/>
                </a:cubicBezTo>
                <a:cubicBezTo>
                  <a:pt x="-68057" y="6189472"/>
                  <a:pt x="71461" y="5902674"/>
                  <a:pt x="0" y="5674237"/>
                </a:cubicBezTo>
                <a:cubicBezTo>
                  <a:pt x="-8229" y="5426275"/>
                  <a:pt x="3452" y="5310185"/>
                  <a:pt x="0" y="5199054"/>
                </a:cubicBezTo>
                <a:cubicBezTo>
                  <a:pt x="11695" y="5088679"/>
                  <a:pt x="5657" y="4866012"/>
                  <a:pt x="0" y="4723872"/>
                </a:cubicBezTo>
                <a:cubicBezTo>
                  <a:pt x="-45550" y="4561904"/>
                  <a:pt x="-8119" y="4394275"/>
                  <a:pt x="0" y="4136882"/>
                </a:cubicBezTo>
                <a:cubicBezTo>
                  <a:pt x="4931" y="3838595"/>
                  <a:pt x="-26412" y="3428303"/>
                  <a:pt x="0" y="3214469"/>
                </a:cubicBezTo>
                <a:cubicBezTo>
                  <a:pt x="43720" y="3004922"/>
                  <a:pt x="13197" y="3025257"/>
                  <a:pt x="0" y="2851094"/>
                </a:cubicBezTo>
                <a:cubicBezTo>
                  <a:pt x="-17955" y="2693005"/>
                  <a:pt x="8431" y="2592556"/>
                  <a:pt x="0" y="2375912"/>
                </a:cubicBezTo>
                <a:cubicBezTo>
                  <a:pt x="1907" y="2204598"/>
                  <a:pt x="59443" y="1968700"/>
                  <a:pt x="0" y="1677114"/>
                </a:cubicBezTo>
                <a:cubicBezTo>
                  <a:pt x="-18116" y="1418012"/>
                  <a:pt x="-26344" y="1144363"/>
                  <a:pt x="0" y="754701"/>
                </a:cubicBezTo>
                <a:cubicBezTo>
                  <a:pt x="-18714" y="360746"/>
                  <a:pt x="-23219" y="3769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custGeom>
                    <a:avLst/>
                    <a:gdLst>
                      <a:gd name="connsiteX0" fmla="*/ 0 w 36576"/>
                      <a:gd name="connsiteY0" fmla="*/ 0 h 11180762"/>
                      <a:gd name="connsiteX1" fmla="*/ 36576 w 36576"/>
                      <a:gd name="connsiteY1" fmla="*/ 0 h 11180762"/>
                      <a:gd name="connsiteX2" fmla="*/ 36576 w 36576"/>
                      <a:gd name="connsiteY2" fmla="*/ 363375 h 11180762"/>
                      <a:gd name="connsiteX3" fmla="*/ 36576 w 36576"/>
                      <a:gd name="connsiteY3" fmla="*/ 1173980 h 11180762"/>
                      <a:gd name="connsiteX4" fmla="*/ 36576 w 36576"/>
                      <a:gd name="connsiteY4" fmla="*/ 1760970 h 11180762"/>
                      <a:gd name="connsiteX5" fmla="*/ 36576 w 36576"/>
                      <a:gd name="connsiteY5" fmla="*/ 2571575 h 11180762"/>
                      <a:gd name="connsiteX6" fmla="*/ 36576 w 36576"/>
                      <a:gd name="connsiteY6" fmla="*/ 2934950 h 11180762"/>
                      <a:gd name="connsiteX7" fmla="*/ 36576 w 36576"/>
                      <a:gd name="connsiteY7" fmla="*/ 3633748 h 11180762"/>
                      <a:gd name="connsiteX8" fmla="*/ 36576 w 36576"/>
                      <a:gd name="connsiteY8" fmla="*/ 4444353 h 11180762"/>
                      <a:gd name="connsiteX9" fmla="*/ 36576 w 36576"/>
                      <a:gd name="connsiteY9" fmla="*/ 5143151 h 11180762"/>
                      <a:gd name="connsiteX10" fmla="*/ 36576 w 36576"/>
                      <a:gd name="connsiteY10" fmla="*/ 5730141 h 11180762"/>
                      <a:gd name="connsiteX11" fmla="*/ 36576 w 36576"/>
                      <a:gd name="connsiteY11" fmla="*/ 6317131 h 11180762"/>
                      <a:gd name="connsiteX12" fmla="*/ 36576 w 36576"/>
                      <a:gd name="connsiteY12" fmla="*/ 6680505 h 11180762"/>
                      <a:gd name="connsiteX13" fmla="*/ 36576 w 36576"/>
                      <a:gd name="connsiteY13" fmla="*/ 7043880 h 11180762"/>
                      <a:gd name="connsiteX14" fmla="*/ 36576 w 36576"/>
                      <a:gd name="connsiteY14" fmla="*/ 7407255 h 11180762"/>
                      <a:gd name="connsiteX15" fmla="*/ 36576 w 36576"/>
                      <a:gd name="connsiteY15" fmla="*/ 8217860 h 11180762"/>
                      <a:gd name="connsiteX16" fmla="*/ 36576 w 36576"/>
                      <a:gd name="connsiteY16" fmla="*/ 8581235 h 11180762"/>
                      <a:gd name="connsiteX17" fmla="*/ 36576 w 36576"/>
                      <a:gd name="connsiteY17" fmla="*/ 9503648 h 11180762"/>
                      <a:gd name="connsiteX18" fmla="*/ 36576 w 36576"/>
                      <a:gd name="connsiteY18" fmla="*/ 9978830 h 11180762"/>
                      <a:gd name="connsiteX19" fmla="*/ 36576 w 36576"/>
                      <a:gd name="connsiteY19" fmla="*/ 11180762 h 11180762"/>
                      <a:gd name="connsiteX20" fmla="*/ 0 w 36576"/>
                      <a:gd name="connsiteY20" fmla="*/ 11180762 h 11180762"/>
                      <a:gd name="connsiteX21" fmla="*/ 0 w 36576"/>
                      <a:gd name="connsiteY21" fmla="*/ 10817387 h 11180762"/>
                      <a:gd name="connsiteX22" fmla="*/ 0 w 36576"/>
                      <a:gd name="connsiteY22" fmla="*/ 10342205 h 11180762"/>
                      <a:gd name="connsiteX23" fmla="*/ 0 w 36576"/>
                      <a:gd name="connsiteY23" fmla="*/ 9755215 h 11180762"/>
                      <a:gd name="connsiteX24" fmla="*/ 0 w 36576"/>
                      <a:gd name="connsiteY24" fmla="*/ 9280032 h 11180762"/>
                      <a:gd name="connsiteX25" fmla="*/ 0 w 36576"/>
                      <a:gd name="connsiteY25" fmla="*/ 8693042 h 11180762"/>
                      <a:gd name="connsiteX26" fmla="*/ 0 w 36576"/>
                      <a:gd name="connsiteY26" fmla="*/ 7770630 h 11180762"/>
                      <a:gd name="connsiteX27" fmla="*/ 0 w 36576"/>
                      <a:gd name="connsiteY27" fmla="*/ 7071832 h 11180762"/>
                      <a:gd name="connsiteX28" fmla="*/ 0 w 36576"/>
                      <a:gd name="connsiteY28" fmla="*/ 6373034 h 11180762"/>
                      <a:gd name="connsiteX29" fmla="*/ 0 w 36576"/>
                      <a:gd name="connsiteY29" fmla="*/ 5674237 h 11180762"/>
                      <a:gd name="connsiteX30" fmla="*/ 0 w 36576"/>
                      <a:gd name="connsiteY30" fmla="*/ 5199054 h 11180762"/>
                      <a:gd name="connsiteX31" fmla="*/ 0 w 36576"/>
                      <a:gd name="connsiteY31" fmla="*/ 4723872 h 11180762"/>
                      <a:gd name="connsiteX32" fmla="*/ 0 w 36576"/>
                      <a:gd name="connsiteY32" fmla="*/ 4136882 h 11180762"/>
                      <a:gd name="connsiteX33" fmla="*/ 0 w 36576"/>
                      <a:gd name="connsiteY33" fmla="*/ 3214469 h 11180762"/>
                      <a:gd name="connsiteX34" fmla="*/ 0 w 36576"/>
                      <a:gd name="connsiteY34" fmla="*/ 2851094 h 11180762"/>
                      <a:gd name="connsiteX35" fmla="*/ 0 w 36576"/>
                      <a:gd name="connsiteY35" fmla="*/ 2375912 h 11180762"/>
                      <a:gd name="connsiteX36" fmla="*/ 0 w 36576"/>
                      <a:gd name="connsiteY36" fmla="*/ 1677114 h 11180762"/>
                      <a:gd name="connsiteX37" fmla="*/ 0 w 36576"/>
                      <a:gd name="connsiteY37" fmla="*/ 754701 h 11180762"/>
                      <a:gd name="connsiteX38" fmla="*/ 0 w 36576"/>
                      <a:gd name="connsiteY38" fmla="*/ 0 h 1118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6576" h="11180762" fill="none" extrusionOk="0">
                        <a:moveTo>
                          <a:pt x="0" y="0"/>
                        </a:moveTo>
                        <a:cubicBezTo>
                          <a:pt x="13612" y="-1120"/>
                          <a:pt x="24721" y="1134"/>
                          <a:pt x="36576" y="0"/>
                        </a:cubicBezTo>
                        <a:cubicBezTo>
                          <a:pt x="36923" y="127392"/>
                          <a:pt x="22174" y="223649"/>
                          <a:pt x="36576" y="363375"/>
                        </a:cubicBezTo>
                        <a:cubicBezTo>
                          <a:pt x="50978" y="503101"/>
                          <a:pt x="61659" y="795860"/>
                          <a:pt x="36576" y="1173980"/>
                        </a:cubicBezTo>
                        <a:cubicBezTo>
                          <a:pt x="11493" y="1552101"/>
                          <a:pt x="34483" y="1597000"/>
                          <a:pt x="36576" y="1760970"/>
                        </a:cubicBezTo>
                        <a:cubicBezTo>
                          <a:pt x="38670" y="1924940"/>
                          <a:pt x="46598" y="2407951"/>
                          <a:pt x="36576" y="2571575"/>
                        </a:cubicBezTo>
                        <a:cubicBezTo>
                          <a:pt x="26554" y="2735200"/>
                          <a:pt x="45615" y="2821443"/>
                          <a:pt x="36576" y="2934950"/>
                        </a:cubicBezTo>
                        <a:cubicBezTo>
                          <a:pt x="27537" y="3048458"/>
                          <a:pt x="69640" y="3443763"/>
                          <a:pt x="36576" y="3633748"/>
                        </a:cubicBezTo>
                        <a:cubicBezTo>
                          <a:pt x="3512" y="3823733"/>
                          <a:pt x="65272" y="4248067"/>
                          <a:pt x="36576" y="4444353"/>
                        </a:cubicBezTo>
                        <a:cubicBezTo>
                          <a:pt x="7880" y="4640639"/>
                          <a:pt x="70159" y="4871475"/>
                          <a:pt x="36576" y="5143151"/>
                        </a:cubicBezTo>
                        <a:cubicBezTo>
                          <a:pt x="2993" y="5414827"/>
                          <a:pt x="50936" y="5455499"/>
                          <a:pt x="36576" y="5730141"/>
                        </a:cubicBezTo>
                        <a:cubicBezTo>
                          <a:pt x="22217" y="6004783"/>
                          <a:pt x="52414" y="6046494"/>
                          <a:pt x="36576" y="6317131"/>
                        </a:cubicBezTo>
                        <a:cubicBezTo>
                          <a:pt x="20739" y="6587768"/>
                          <a:pt x="28336" y="6521357"/>
                          <a:pt x="36576" y="6680505"/>
                        </a:cubicBezTo>
                        <a:cubicBezTo>
                          <a:pt x="44816" y="6839653"/>
                          <a:pt x="24801" y="6894656"/>
                          <a:pt x="36576" y="7043880"/>
                        </a:cubicBezTo>
                        <a:cubicBezTo>
                          <a:pt x="48351" y="7193104"/>
                          <a:pt x="51035" y="7237239"/>
                          <a:pt x="36576" y="7407255"/>
                        </a:cubicBezTo>
                        <a:cubicBezTo>
                          <a:pt x="22117" y="7577272"/>
                          <a:pt x="53231" y="8005907"/>
                          <a:pt x="36576" y="8217860"/>
                        </a:cubicBezTo>
                        <a:cubicBezTo>
                          <a:pt x="19921" y="8429813"/>
                          <a:pt x="26661" y="8499721"/>
                          <a:pt x="36576" y="8581235"/>
                        </a:cubicBezTo>
                        <a:cubicBezTo>
                          <a:pt x="46491" y="8662750"/>
                          <a:pt x="40751" y="9161543"/>
                          <a:pt x="36576" y="9503648"/>
                        </a:cubicBezTo>
                        <a:cubicBezTo>
                          <a:pt x="32401" y="9845753"/>
                          <a:pt x="56376" y="9754276"/>
                          <a:pt x="36576" y="9978830"/>
                        </a:cubicBezTo>
                        <a:cubicBezTo>
                          <a:pt x="16776" y="10203384"/>
                          <a:pt x="74328" y="10657454"/>
                          <a:pt x="36576" y="11180762"/>
                        </a:cubicBezTo>
                        <a:cubicBezTo>
                          <a:pt x="22920" y="11182500"/>
                          <a:pt x="9615" y="11181701"/>
                          <a:pt x="0" y="11180762"/>
                        </a:cubicBezTo>
                        <a:cubicBezTo>
                          <a:pt x="12703" y="11026912"/>
                          <a:pt x="-356" y="10915044"/>
                          <a:pt x="0" y="10817387"/>
                        </a:cubicBezTo>
                        <a:cubicBezTo>
                          <a:pt x="356" y="10719730"/>
                          <a:pt x="11015" y="10498347"/>
                          <a:pt x="0" y="10342205"/>
                        </a:cubicBezTo>
                        <a:cubicBezTo>
                          <a:pt x="-11015" y="10186063"/>
                          <a:pt x="-10390" y="9898513"/>
                          <a:pt x="0" y="9755215"/>
                        </a:cubicBezTo>
                        <a:cubicBezTo>
                          <a:pt x="10390" y="9611917"/>
                          <a:pt x="-18688" y="9459191"/>
                          <a:pt x="0" y="9280032"/>
                        </a:cubicBezTo>
                        <a:cubicBezTo>
                          <a:pt x="18688" y="9100873"/>
                          <a:pt x="-19506" y="8940686"/>
                          <a:pt x="0" y="8693042"/>
                        </a:cubicBezTo>
                        <a:cubicBezTo>
                          <a:pt x="19506" y="8445398"/>
                          <a:pt x="43500" y="8161322"/>
                          <a:pt x="0" y="7770630"/>
                        </a:cubicBezTo>
                        <a:cubicBezTo>
                          <a:pt x="-43500" y="7379938"/>
                          <a:pt x="8749" y="7332014"/>
                          <a:pt x="0" y="7071832"/>
                        </a:cubicBezTo>
                        <a:cubicBezTo>
                          <a:pt x="-8749" y="6811650"/>
                          <a:pt x="26683" y="6560917"/>
                          <a:pt x="0" y="6373034"/>
                        </a:cubicBezTo>
                        <a:cubicBezTo>
                          <a:pt x="-26683" y="6185151"/>
                          <a:pt x="31245" y="5922326"/>
                          <a:pt x="0" y="5674237"/>
                        </a:cubicBezTo>
                        <a:cubicBezTo>
                          <a:pt x="-31245" y="5426148"/>
                          <a:pt x="-10051" y="5298946"/>
                          <a:pt x="0" y="5199054"/>
                        </a:cubicBezTo>
                        <a:cubicBezTo>
                          <a:pt x="10051" y="5099162"/>
                          <a:pt x="7234" y="4880799"/>
                          <a:pt x="0" y="4723872"/>
                        </a:cubicBezTo>
                        <a:cubicBezTo>
                          <a:pt x="-7234" y="4566945"/>
                          <a:pt x="-26544" y="4408407"/>
                          <a:pt x="0" y="4136882"/>
                        </a:cubicBezTo>
                        <a:cubicBezTo>
                          <a:pt x="26544" y="3865357"/>
                          <a:pt x="-40984" y="3420550"/>
                          <a:pt x="0" y="3214469"/>
                        </a:cubicBezTo>
                        <a:cubicBezTo>
                          <a:pt x="40984" y="3008388"/>
                          <a:pt x="8227" y="3022331"/>
                          <a:pt x="0" y="2851094"/>
                        </a:cubicBezTo>
                        <a:cubicBezTo>
                          <a:pt x="-8227" y="2679857"/>
                          <a:pt x="11455" y="2580002"/>
                          <a:pt x="0" y="2375912"/>
                        </a:cubicBezTo>
                        <a:cubicBezTo>
                          <a:pt x="-11455" y="2171822"/>
                          <a:pt x="34340" y="1953065"/>
                          <a:pt x="0" y="1677114"/>
                        </a:cubicBezTo>
                        <a:cubicBezTo>
                          <a:pt x="-34340" y="1401163"/>
                          <a:pt x="18660" y="1145932"/>
                          <a:pt x="0" y="754701"/>
                        </a:cubicBezTo>
                        <a:cubicBezTo>
                          <a:pt x="-18660" y="363470"/>
                          <a:pt x="-25099" y="374971"/>
                          <a:pt x="0" y="0"/>
                        </a:cubicBezTo>
                        <a:close/>
                      </a:path>
                      <a:path w="36576" h="11180762" stroke="0" extrusionOk="0">
                        <a:moveTo>
                          <a:pt x="0" y="0"/>
                        </a:moveTo>
                        <a:cubicBezTo>
                          <a:pt x="14837" y="1763"/>
                          <a:pt x="24628" y="715"/>
                          <a:pt x="36576" y="0"/>
                        </a:cubicBezTo>
                        <a:cubicBezTo>
                          <a:pt x="59429" y="165299"/>
                          <a:pt x="21901" y="427555"/>
                          <a:pt x="36576" y="698798"/>
                        </a:cubicBezTo>
                        <a:cubicBezTo>
                          <a:pt x="51251" y="970041"/>
                          <a:pt x="37968" y="1226199"/>
                          <a:pt x="36576" y="1397595"/>
                        </a:cubicBezTo>
                        <a:cubicBezTo>
                          <a:pt x="35184" y="1568991"/>
                          <a:pt x="65089" y="1848484"/>
                          <a:pt x="36576" y="2208200"/>
                        </a:cubicBezTo>
                        <a:cubicBezTo>
                          <a:pt x="8063" y="2567917"/>
                          <a:pt x="33381" y="2535379"/>
                          <a:pt x="36576" y="2683383"/>
                        </a:cubicBezTo>
                        <a:cubicBezTo>
                          <a:pt x="39771" y="2831387"/>
                          <a:pt x="29305" y="3110142"/>
                          <a:pt x="36576" y="3493988"/>
                        </a:cubicBezTo>
                        <a:cubicBezTo>
                          <a:pt x="43847" y="3877835"/>
                          <a:pt x="20364" y="3979978"/>
                          <a:pt x="36576" y="4416401"/>
                        </a:cubicBezTo>
                        <a:cubicBezTo>
                          <a:pt x="52788" y="4852824"/>
                          <a:pt x="17118" y="4765873"/>
                          <a:pt x="36576" y="5115199"/>
                        </a:cubicBezTo>
                        <a:cubicBezTo>
                          <a:pt x="56034" y="5464525"/>
                          <a:pt x="1987" y="5582755"/>
                          <a:pt x="36576" y="5813996"/>
                        </a:cubicBezTo>
                        <a:cubicBezTo>
                          <a:pt x="71165" y="6045237"/>
                          <a:pt x="26867" y="6224822"/>
                          <a:pt x="36576" y="6400986"/>
                        </a:cubicBezTo>
                        <a:cubicBezTo>
                          <a:pt x="46286" y="6577150"/>
                          <a:pt x="56076" y="6792253"/>
                          <a:pt x="36576" y="6987976"/>
                        </a:cubicBezTo>
                        <a:cubicBezTo>
                          <a:pt x="17077" y="7183699"/>
                          <a:pt x="64669" y="7426669"/>
                          <a:pt x="36576" y="7798581"/>
                        </a:cubicBezTo>
                        <a:cubicBezTo>
                          <a:pt x="8483" y="8170493"/>
                          <a:pt x="39403" y="8147724"/>
                          <a:pt x="36576" y="8385572"/>
                        </a:cubicBezTo>
                        <a:cubicBezTo>
                          <a:pt x="33749" y="8623420"/>
                          <a:pt x="62646" y="8838855"/>
                          <a:pt x="36576" y="9084369"/>
                        </a:cubicBezTo>
                        <a:cubicBezTo>
                          <a:pt x="10506" y="9329883"/>
                          <a:pt x="28558" y="9325097"/>
                          <a:pt x="36576" y="9447744"/>
                        </a:cubicBezTo>
                        <a:cubicBezTo>
                          <a:pt x="44594" y="9570392"/>
                          <a:pt x="39603" y="9942204"/>
                          <a:pt x="36576" y="10146542"/>
                        </a:cubicBezTo>
                        <a:cubicBezTo>
                          <a:pt x="33549" y="10350880"/>
                          <a:pt x="87388" y="10763914"/>
                          <a:pt x="36576" y="11180762"/>
                        </a:cubicBezTo>
                        <a:cubicBezTo>
                          <a:pt x="27867" y="11181898"/>
                          <a:pt x="15615" y="11182046"/>
                          <a:pt x="0" y="11180762"/>
                        </a:cubicBezTo>
                        <a:cubicBezTo>
                          <a:pt x="-3483" y="10929881"/>
                          <a:pt x="41154" y="10702407"/>
                          <a:pt x="0" y="10258349"/>
                        </a:cubicBezTo>
                        <a:cubicBezTo>
                          <a:pt x="-41154" y="9814291"/>
                          <a:pt x="-39415" y="9743766"/>
                          <a:pt x="0" y="9335936"/>
                        </a:cubicBezTo>
                        <a:cubicBezTo>
                          <a:pt x="39415" y="8928106"/>
                          <a:pt x="-21747" y="8872676"/>
                          <a:pt x="0" y="8413523"/>
                        </a:cubicBezTo>
                        <a:cubicBezTo>
                          <a:pt x="21747" y="7954370"/>
                          <a:pt x="-33649" y="7790407"/>
                          <a:pt x="0" y="7491111"/>
                        </a:cubicBezTo>
                        <a:cubicBezTo>
                          <a:pt x="33649" y="7191815"/>
                          <a:pt x="-23129" y="7232231"/>
                          <a:pt x="0" y="7015928"/>
                        </a:cubicBezTo>
                        <a:cubicBezTo>
                          <a:pt x="23129" y="6799625"/>
                          <a:pt x="30794" y="6336360"/>
                          <a:pt x="0" y="6093515"/>
                        </a:cubicBezTo>
                        <a:cubicBezTo>
                          <a:pt x="-30794" y="5850670"/>
                          <a:pt x="-21626" y="5794928"/>
                          <a:pt x="0" y="5506525"/>
                        </a:cubicBezTo>
                        <a:cubicBezTo>
                          <a:pt x="21626" y="5218122"/>
                          <a:pt x="9856" y="5147854"/>
                          <a:pt x="0" y="4919535"/>
                        </a:cubicBezTo>
                        <a:cubicBezTo>
                          <a:pt x="-9856" y="4691216"/>
                          <a:pt x="-17133" y="4636184"/>
                          <a:pt x="0" y="4556161"/>
                        </a:cubicBezTo>
                        <a:cubicBezTo>
                          <a:pt x="17133" y="4476138"/>
                          <a:pt x="19512" y="4286351"/>
                          <a:pt x="0" y="4080978"/>
                        </a:cubicBezTo>
                        <a:cubicBezTo>
                          <a:pt x="-19512" y="3875605"/>
                          <a:pt x="40292" y="3458601"/>
                          <a:pt x="0" y="3270373"/>
                        </a:cubicBezTo>
                        <a:cubicBezTo>
                          <a:pt x="-40292" y="3082145"/>
                          <a:pt x="20860" y="2768267"/>
                          <a:pt x="0" y="2459768"/>
                        </a:cubicBezTo>
                        <a:cubicBezTo>
                          <a:pt x="-20860" y="2151270"/>
                          <a:pt x="12961" y="2218160"/>
                          <a:pt x="0" y="2096393"/>
                        </a:cubicBezTo>
                        <a:cubicBezTo>
                          <a:pt x="-12961" y="1974627"/>
                          <a:pt x="-17790" y="1794836"/>
                          <a:pt x="0" y="1621210"/>
                        </a:cubicBezTo>
                        <a:cubicBezTo>
                          <a:pt x="17790" y="1447584"/>
                          <a:pt x="12631" y="1299310"/>
                          <a:pt x="0" y="1146028"/>
                        </a:cubicBezTo>
                        <a:cubicBezTo>
                          <a:pt x="-12631" y="992746"/>
                          <a:pt x="7345" y="4307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0" name="Picture 6" descr="Resultado de imagen para conversar">
            <a:extLst>
              <a:ext uri="{FF2B5EF4-FFF2-40B4-BE49-F238E27FC236}">
                <a16:creationId xmlns:a16="http://schemas.microsoft.com/office/drawing/2014/main" id="{24BC99C3-66CF-4D58-AE2C-925FD2A4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592" y="1261872"/>
            <a:ext cx="11883729" cy="78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27AFBF-E232-4AC1-BE22-C149A37B6B7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308592" y="9597154"/>
            <a:ext cx="13789152" cy="285697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 trata de oír. Sino de escuchar con todos los sentidos, detonando un diálogo. 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defTabSz="914400" rtl="0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Pura escucha participativa. No más convidados de piedra.</a:t>
            </a:r>
          </a:p>
        </p:txBody>
      </p:sp>
    </p:spTree>
    <p:extLst>
      <p:ext uri="{BB962C8B-B14F-4D97-AF65-F5344CB8AC3E}">
        <p14:creationId xmlns:p14="http://schemas.microsoft.com/office/powerpoint/2010/main" val="279022532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DDCA09A-E1F1-4C74-A88F-E871EDB9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576" y="730250"/>
            <a:ext cx="9680020" cy="36146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Contexto</a:t>
            </a:r>
          </a:p>
        </p:txBody>
      </p:sp>
      <p:pic>
        <p:nvPicPr>
          <p:cNvPr id="7172" name="Picture 4" descr="Resultado de imagen para ruralvs urbano">
            <a:extLst>
              <a:ext uri="{FF2B5EF4-FFF2-40B4-BE49-F238E27FC236}">
                <a16:creationId xmlns:a16="http://schemas.microsoft.com/office/drawing/2014/main" id="{6125ECDB-9491-44AD-BCE3-9E41B3C92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r="23519"/>
          <a:stretch/>
        </p:blipFill>
        <p:spPr bwMode="auto">
          <a:xfrm>
            <a:off x="20" y="10"/>
            <a:ext cx="12233118" cy="13715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AA88A-5D26-449B-BF31-E824930AB11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027576" y="4666594"/>
            <a:ext cx="9680020" cy="7687332"/>
          </a:xfrm>
        </p:spPr>
        <p:txBody>
          <a:bodyPr vert="horz" lIns="91440" tIns="45720" rIns="91440" bIns="45720" rtlCol="0">
            <a:normAutofit/>
          </a:bodyPr>
          <a:lstStyle/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entorno habla.</a:t>
            </a:r>
          </a:p>
          <a:p>
            <a:pPr marL="12573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Reconocer el contexto permite “mirar e interpretar el proceso salud-enfermedad de manera distinta, es decir, ver la salud poblacional en su realidad histórica, en su matriz contextual, en su fundamentación vital y no solo como producto de la enfermedad”: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Granda, E. (2009). La Salud y la Vida. Quito: Comité editorial Alames, Universidad de Cuenca, Conasa, OPS/OMS.</a:t>
            </a:r>
          </a:p>
        </p:txBody>
      </p:sp>
    </p:spTree>
    <p:extLst>
      <p:ext uri="{BB962C8B-B14F-4D97-AF65-F5344CB8AC3E}">
        <p14:creationId xmlns:p14="http://schemas.microsoft.com/office/powerpoint/2010/main" val="1450712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Imagen que contiene hombre, parado, tabla, mujer&#10;&#10;Descripción generada automáticamente">
            <a:extLst>
              <a:ext uri="{FF2B5EF4-FFF2-40B4-BE49-F238E27FC236}">
                <a16:creationId xmlns:a16="http://schemas.microsoft.com/office/drawing/2014/main" id="{EAD4F83E-8E2D-4304-A51B-C1A245E3526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28294"/>
          <a:stretch/>
        </p:blipFill>
        <p:spPr>
          <a:xfrm>
            <a:off x="-2" y="10"/>
            <a:ext cx="24384000" cy="13715990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996350"/>
            <a:ext cx="12034344" cy="1171965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577C41A-3DA8-4FA4-AD12-5C91E6D2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96" y="3827900"/>
            <a:ext cx="8408274" cy="26855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es </a:t>
            </a:r>
            <a:r>
              <a:rPr lang="es-CO" sz="7200" kern="120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actuar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 Modo Sumercé?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4102" y="6674278"/>
            <a:ext cx="187084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F6497F-6E87-4E84-87C8-583081920A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51032" y="6835146"/>
            <a:ext cx="9186042" cy="523967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3020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87400" indent="-571500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Estar en “Modo Sumercé” permite honrar la dignidad del otro y entrar a su casa </a:t>
            </a:r>
            <a:r>
              <a:rPr lang="en-US" sz="40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entraría a un templo.</a:t>
            </a:r>
          </a:p>
          <a:p>
            <a:pPr marL="787400" indent="-571500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sentido original de la palabra se transformó del “su merced” de la Colonia, a una hermosa muestra de amabilidad, respeto y cariño.</a:t>
            </a:r>
          </a:p>
        </p:txBody>
      </p:sp>
    </p:spTree>
    <p:extLst>
      <p:ext uri="{BB962C8B-B14F-4D97-AF65-F5344CB8AC3E}">
        <p14:creationId xmlns:p14="http://schemas.microsoft.com/office/powerpoint/2010/main" val="146108341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6BDC7F8-34AE-4582-843E-DA37CEEC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975104"/>
            <a:ext cx="8971722" cy="21762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10. Amor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98446" y="775878"/>
            <a:ext cx="146304" cy="109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960" y="4572000"/>
            <a:ext cx="8778240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5D6F76-8A9D-4E3F-9F28-0E2727CA56E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22958" y="5376672"/>
            <a:ext cx="8997696" cy="7168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indent="-85725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ir al encuentro del otro sin juicios de valor.</a:t>
            </a:r>
          </a:p>
          <a:p>
            <a:pPr marL="857250" indent="-85725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dar más de lo que toca.</a:t>
            </a:r>
          </a:p>
          <a:p>
            <a:pPr marL="857250" indent="-85725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deponer el ego ante el bien común.</a:t>
            </a:r>
          </a:p>
        </p:txBody>
      </p:sp>
      <p:pic>
        <p:nvPicPr>
          <p:cNvPr id="6" name="Picture 6" descr="Resultado de imagen para amor al necesitado">
            <a:extLst>
              <a:ext uri="{FF2B5EF4-FFF2-40B4-BE49-F238E27FC236}">
                <a16:creationId xmlns:a16="http://schemas.microsoft.com/office/drawing/2014/main" id="{A7921D55-BE3B-4FE9-A728-4E1DB2AA821F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15999" b="1"/>
          <a:stretch/>
        </p:blipFill>
        <p:spPr bwMode="auto">
          <a:xfrm>
            <a:off x="10616104" y="10"/>
            <a:ext cx="13767896" cy="13715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8652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Atención </a:t>
            </a:r>
            <a:r>
              <a:rPr lang="en-US" sz="8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diferencial</a:t>
            </a:r>
            <a:endParaRPr lang="en-US" sz="8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4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883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2BC259-9F02-7C1E-E488-F0A8BDC0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4" y="1278386"/>
            <a:ext cx="7143620" cy="7147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incorrecto…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56" y="8818534"/>
            <a:ext cx="6510190" cy="36576"/>
          </a:xfrm>
          <a:custGeom>
            <a:avLst/>
            <a:gdLst>
              <a:gd name="connsiteX0" fmla="*/ 0 w 6510190"/>
              <a:gd name="connsiteY0" fmla="*/ 0 h 36576"/>
              <a:gd name="connsiteX1" fmla="*/ 651019 w 6510190"/>
              <a:gd name="connsiteY1" fmla="*/ 0 h 36576"/>
              <a:gd name="connsiteX2" fmla="*/ 1302038 w 6510190"/>
              <a:gd name="connsiteY2" fmla="*/ 0 h 36576"/>
              <a:gd name="connsiteX3" fmla="*/ 1953057 w 6510190"/>
              <a:gd name="connsiteY3" fmla="*/ 0 h 36576"/>
              <a:gd name="connsiteX4" fmla="*/ 2734280 w 6510190"/>
              <a:gd name="connsiteY4" fmla="*/ 0 h 36576"/>
              <a:gd name="connsiteX5" fmla="*/ 3450401 w 6510190"/>
              <a:gd name="connsiteY5" fmla="*/ 0 h 36576"/>
              <a:gd name="connsiteX6" fmla="*/ 3906114 w 6510190"/>
              <a:gd name="connsiteY6" fmla="*/ 0 h 36576"/>
              <a:gd name="connsiteX7" fmla="*/ 4492031 w 6510190"/>
              <a:gd name="connsiteY7" fmla="*/ 0 h 36576"/>
              <a:gd name="connsiteX8" fmla="*/ 5273254 w 6510190"/>
              <a:gd name="connsiteY8" fmla="*/ 0 h 36576"/>
              <a:gd name="connsiteX9" fmla="*/ 5924273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989375 w 6510190"/>
              <a:gd name="connsiteY12" fmla="*/ 36576 h 36576"/>
              <a:gd name="connsiteX13" fmla="*/ 5208152 w 6510190"/>
              <a:gd name="connsiteY13" fmla="*/ 36576 h 36576"/>
              <a:gd name="connsiteX14" fmla="*/ 4687337 w 6510190"/>
              <a:gd name="connsiteY14" fmla="*/ 36576 h 36576"/>
              <a:gd name="connsiteX15" fmla="*/ 4231623 w 6510190"/>
              <a:gd name="connsiteY15" fmla="*/ 36576 h 36576"/>
              <a:gd name="connsiteX16" fmla="*/ 3775910 w 6510190"/>
              <a:gd name="connsiteY16" fmla="*/ 36576 h 36576"/>
              <a:gd name="connsiteX17" fmla="*/ 3059789 w 6510190"/>
              <a:gd name="connsiteY17" fmla="*/ 36576 h 36576"/>
              <a:gd name="connsiteX18" fmla="*/ 2604076 w 6510190"/>
              <a:gd name="connsiteY18" fmla="*/ 36576 h 36576"/>
              <a:gd name="connsiteX19" fmla="*/ 1953057 w 6510190"/>
              <a:gd name="connsiteY19" fmla="*/ 36576 h 36576"/>
              <a:gd name="connsiteX20" fmla="*/ 1432242 w 6510190"/>
              <a:gd name="connsiteY20" fmla="*/ 36576 h 36576"/>
              <a:gd name="connsiteX21" fmla="*/ 781223 w 6510190"/>
              <a:gd name="connsiteY21" fmla="*/ 36576 h 36576"/>
              <a:gd name="connsiteX22" fmla="*/ 0 w 6510190"/>
              <a:gd name="connsiteY22" fmla="*/ 36576 h 36576"/>
              <a:gd name="connsiteX23" fmla="*/ 0 w 6510190"/>
              <a:gd name="connsiteY23" fmla="*/ 0 h 36576"/>
              <a:gd name="connsiteX0" fmla="*/ 0 w 6510190"/>
              <a:gd name="connsiteY0" fmla="*/ 0 h 36576"/>
              <a:gd name="connsiteX1" fmla="*/ 585917 w 6510190"/>
              <a:gd name="connsiteY1" fmla="*/ 0 h 36576"/>
              <a:gd name="connsiteX2" fmla="*/ 1041630 w 6510190"/>
              <a:gd name="connsiteY2" fmla="*/ 0 h 36576"/>
              <a:gd name="connsiteX3" fmla="*/ 1822853 w 6510190"/>
              <a:gd name="connsiteY3" fmla="*/ 0 h 36576"/>
              <a:gd name="connsiteX4" fmla="*/ 2408770 w 6510190"/>
              <a:gd name="connsiteY4" fmla="*/ 0 h 36576"/>
              <a:gd name="connsiteX5" fmla="*/ 2994687 w 6510190"/>
              <a:gd name="connsiteY5" fmla="*/ 0 h 36576"/>
              <a:gd name="connsiteX6" fmla="*/ 3775910 w 6510190"/>
              <a:gd name="connsiteY6" fmla="*/ 0 h 36576"/>
              <a:gd name="connsiteX7" fmla="*/ 4296725 w 6510190"/>
              <a:gd name="connsiteY7" fmla="*/ 0 h 36576"/>
              <a:gd name="connsiteX8" fmla="*/ 5077948 w 6510190"/>
              <a:gd name="connsiteY8" fmla="*/ 0 h 36576"/>
              <a:gd name="connsiteX9" fmla="*/ 5859171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794069 w 6510190"/>
              <a:gd name="connsiteY12" fmla="*/ 36576 h 36576"/>
              <a:gd name="connsiteX13" fmla="*/ 5012846 w 6510190"/>
              <a:gd name="connsiteY13" fmla="*/ 36576 h 36576"/>
              <a:gd name="connsiteX14" fmla="*/ 4231623 w 6510190"/>
              <a:gd name="connsiteY14" fmla="*/ 36576 h 36576"/>
              <a:gd name="connsiteX15" fmla="*/ 3710808 w 6510190"/>
              <a:gd name="connsiteY15" fmla="*/ 36576 h 36576"/>
              <a:gd name="connsiteX16" fmla="*/ 3059789 w 6510190"/>
              <a:gd name="connsiteY16" fmla="*/ 36576 h 36576"/>
              <a:gd name="connsiteX17" fmla="*/ 2278567 w 6510190"/>
              <a:gd name="connsiteY17" fmla="*/ 36576 h 36576"/>
              <a:gd name="connsiteX18" fmla="*/ 1627548 w 6510190"/>
              <a:gd name="connsiteY18" fmla="*/ 36576 h 36576"/>
              <a:gd name="connsiteX19" fmla="*/ 1171834 w 6510190"/>
              <a:gd name="connsiteY19" fmla="*/ 36576 h 36576"/>
              <a:gd name="connsiteX20" fmla="*/ 651019 w 6510190"/>
              <a:gd name="connsiteY20" fmla="*/ 36576 h 36576"/>
              <a:gd name="connsiteX21" fmla="*/ 0 w 6510190"/>
              <a:gd name="connsiteY21" fmla="*/ 36576 h 36576"/>
              <a:gd name="connsiteX22" fmla="*/ 0 w 6510190"/>
              <a:gd name="connsiteY22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0190" h="36576" fill="none" extrusionOk="0">
                <a:moveTo>
                  <a:pt x="0" y="0"/>
                </a:moveTo>
                <a:cubicBezTo>
                  <a:pt x="187340" y="14427"/>
                  <a:pt x="491980" y="1526"/>
                  <a:pt x="651019" y="0"/>
                </a:cubicBezTo>
                <a:cubicBezTo>
                  <a:pt x="795738" y="16816"/>
                  <a:pt x="985440" y="-57702"/>
                  <a:pt x="1302038" y="0"/>
                </a:cubicBezTo>
                <a:cubicBezTo>
                  <a:pt x="1614979" y="11846"/>
                  <a:pt x="1663381" y="-1429"/>
                  <a:pt x="1953057" y="0"/>
                </a:cubicBezTo>
                <a:cubicBezTo>
                  <a:pt x="2223535" y="-8841"/>
                  <a:pt x="2410552" y="-41179"/>
                  <a:pt x="2734280" y="0"/>
                </a:cubicBezTo>
                <a:cubicBezTo>
                  <a:pt x="3060125" y="34975"/>
                  <a:pt x="3154155" y="17937"/>
                  <a:pt x="3450401" y="0"/>
                </a:cubicBezTo>
                <a:cubicBezTo>
                  <a:pt x="3754912" y="-13466"/>
                  <a:pt x="3716068" y="5983"/>
                  <a:pt x="3906114" y="0"/>
                </a:cubicBezTo>
                <a:cubicBezTo>
                  <a:pt x="4130070" y="10990"/>
                  <a:pt x="4269218" y="-27760"/>
                  <a:pt x="4492031" y="0"/>
                </a:cubicBezTo>
                <a:cubicBezTo>
                  <a:pt x="4761049" y="-11545"/>
                  <a:pt x="5034608" y="29929"/>
                  <a:pt x="5273254" y="0"/>
                </a:cubicBezTo>
                <a:cubicBezTo>
                  <a:pt x="5543748" y="1293"/>
                  <a:pt x="5784301" y="1118"/>
                  <a:pt x="5924273" y="0"/>
                </a:cubicBezTo>
                <a:cubicBezTo>
                  <a:pt x="6081042" y="33962"/>
                  <a:pt x="6334983" y="-34822"/>
                  <a:pt x="6510190" y="0"/>
                </a:cubicBezTo>
                <a:cubicBezTo>
                  <a:pt x="6508802" y="16205"/>
                  <a:pt x="6512273" y="22536"/>
                  <a:pt x="6510190" y="36576"/>
                </a:cubicBezTo>
                <a:cubicBezTo>
                  <a:pt x="6422963" y="-336"/>
                  <a:pt x="6118940" y="4292"/>
                  <a:pt x="5989375" y="36576"/>
                </a:cubicBezTo>
                <a:cubicBezTo>
                  <a:pt x="5824292" y="49087"/>
                  <a:pt x="5585495" y="75911"/>
                  <a:pt x="5208152" y="36576"/>
                </a:cubicBezTo>
                <a:cubicBezTo>
                  <a:pt x="4824927" y="42669"/>
                  <a:pt x="4960943" y="37438"/>
                  <a:pt x="4687337" y="36576"/>
                </a:cubicBezTo>
                <a:cubicBezTo>
                  <a:pt x="4432063" y="27619"/>
                  <a:pt x="4442671" y="59718"/>
                  <a:pt x="4231623" y="36576"/>
                </a:cubicBezTo>
                <a:cubicBezTo>
                  <a:pt x="4003174" y="20993"/>
                  <a:pt x="3894722" y="27420"/>
                  <a:pt x="3775910" y="36576"/>
                </a:cubicBezTo>
                <a:cubicBezTo>
                  <a:pt x="3661991" y="-17036"/>
                  <a:pt x="3396817" y="31256"/>
                  <a:pt x="3059789" y="36576"/>
                </a:cubicBezTo>
                <a:cubicBezTo>
                  <a:pt x="2731803" y="13827"/>
                  <a:pt x="2721330" y="14390"/>
                  <a:pt x="2604076" y="36576"/>
                </a:cubicBezTo>
                <a:cubicBezTo>
                  <a:pt x="2493767" y="51962"/>
                  <a:pt x="2216561" y="67476"/>
                  <a:pt x="1953057" y="36576"/>
                </a:cubicBezTo>
                <a:cubicBezTo>
                  <a:pt x="1703276" y="-10805"/>
                  <a:pt x="1553582" y="27471"/>
                  <a:pt x="1432242" y="36576"/>
                </a:cubicBezTo>
                <a:cubicBezTo>
                  <a:pt x="1302086" y="90935"/>
                  <a:pt x="1000933" y="33646"/>
                  <a:pt x="781223" y="36576"/>
                </a:cubicBezTo>
                <a:cubicBezTo>
                  <a:pt x="570338" y="43468"/>
                  <a:pt x="214621" y="80601"/>
                  <a:pt x="0" y="36576"/>
                </a:cubicBezTo>
                <a:cubicBezTo>
                  <a:pt x="-3350" y="24468"/>
                  <a:pt x="1759" y="7717"/>
                  <a:pt x="0" y="0"/>
                </a:cubicBezTo>
                <a:close/>
              </a:path>
              <a:path w="6510190" h="36576" stroke="0" extrusionOk="0">
                <a:moveTo>
                  <a:pt x="0" y="0"/>
                </a:moveTo>
                <a:cubicBezTo>
                  <a:pt x="180494" y="-4758"/>
                  <a:pt x="443372" y="-3163"/>
                  <a:pt x="585917" y="0"/>
                </a:cubicBezTo>
                <a:cubicBezTo>
                  <a:pt x="719052" y="8079"/>
                  <a:pt x="930212" y="8042"/>
                  <a:pt x="1041630" y="0"/>
                </a:cubicBezTo>
                <a:cubicBezTo>
                  <a:pt x="1133740" y="-9993"/>
                  <a:pt x="1460413" y="52040"/>
                  <a:pt x="1822853" y="0"/>
                </a:cubicBezTo>
                <a:cubicBezTo>
                  <a:pt x="2149245" y="-45183"/>
                  <a:pt x="2236988" y="-23232"/>
                  <a:pt x="2408770" y="0"/>
                </a:cubicBezTo>
                <a:cubicBezTo>
                  <a:pt x="2566180" y="26347"/>
                  <a:pt x="2815079" y="39069"/>
                  <a:pt x="2994687" y="0"/>
                </a:cubicBezTo>
                <a:cubicBezTo>
                  <a:pt x="3123459" y="-15508"/>
                  <a:pt x="3559379" y="2058"/>
                  <a:pt x="3775910" y="0"/>
                </a:cubicBezTo>
                <a:cubicBezTo>
                  <a:pt x="4003812" y="38319"/>
                  <a:pt x="4105139" y="-7076"/>
                  <a:pt x="4296725" y="0"/>
                </a:cubicBezTo>
                <a:cubicBezTo>
                  <a:pt x="4497364" y="-25810"/>
                  <a:pt x="4859648" y="-33235"/>
                  <a:pt x="5077948" y="0"/>
                </a:cubicBezTo>
                <a:cubicBezTo>
                  <a:pt x="5324522" y="11036"/>
                  <a:pt x="5513134" y="21234"/>
                  <a:pt x="5859171" y="0"/>
                </a:cubicBezTo>
                <a:cubicBezTo>
                  <a:pt x="6212517" y="-19260"/>
                  <a:pt x="6294730" y="-6847"/>
                  <a:pt x="6510190" y="0"/>
                </a:cubicBezTo>
                <a:cubicBezTo>
                  <a:pt x="6511264" y="12130"/>
                  <a:pt x="6511036" y="28818"/>
                  <a:pt x="6510190" y="36576"/>
                </a:cubicBezTo>
                <a:cubicBezTo>
                  <a:pt x="6151433" y="23971"/>
                  <a:pt x="6113894" y="52202"/>
                  <a:pt x="5794069" y="36576"/>
                </a:cubicBezTo>
                <a:cubicBezTo>
                  <a:pt x="5473262" y="39043"/>
                  <a:pt x="5353257" y="19198"/>
                  <a:pt x="5012846" y="36576"/>
                </a:cubicBezTo>
                <a:cubicBezTo>
                  <a:pt x="4693554" y="26997"/>
                  <a:pt x="4446003" y="48311"/>
                  <a:pt x="4231623" y="36576"/>
                </a:cubicBezTo>
                <a:cubicBezTo>
                  <a:pt x="4046477" y="30013"/>
                  <a:pt x="3848817" y="8473"/>
                  <a:pt x="3710808" y="36576"/>
                </a:cubicBezTo>
                <a:cubicBezTo>
                  <a:pt x="3614035" y="59509"/>
                  <a:pt x="3357538" y="115923"/>
                  <a:pt x="3059789" y="36576"/>
                </a:cubicBezTo>
                <a:cubicBezTo>
                  <a:pt x="2740415" y="2412"/>
                  <a:pt x="2618337" y="43836"/>
                  <a:pt x="2278567" y="36576"/>
                </a:cubicBezTo>
                <a:cubicBezTo>
                  <a:pt x="1957689" y="25636"/>
                  <a:pt x="1917309" y="44798"/>
                  <a:pt x="1627548" y="36576"/>
                </a:cubicBezTo>
                <a:cubicBezTo>
                  <a:pt x="1341640" y="26595"/>
                  <a:pt x="1370539" y="52424"/>
                  <a:pt x="1171834" y="36576"/>
                </a:cubicBezTo>
                <a:cubicBezTo>
                  <a:pt x="997042" y="2663"/>
                  <a:pt x="853235" y="25241"/>
                  <a:pt x="651019" y="36576"/>
                </a:cubicBezTo>
                <a:cubicBezTo>
                  <a:pt x="467046" y="32256"/>
                  <a:pt x="267575" y="11776"/>
                  <a:pt x="0" y="36576"/>
                </a:cubicBezTo>
                <a:cubicBezTo>
                  <a:pt x="-1085" y="25116"/>
                  <a:pt x="-1252" y="6731"/>
                  <a:pt x="0" y="0"/>
                </a:cubicBezTo>
                <a:close/>
              </a:path>
              <a:path w="6510190" h="36576" fill="none" stroke="0" extrusionOk="0">
                <a:moveTo>
                  <a:pt x="0" y="0"/>
                </a:moveTo>
                <a:cubicBezTo>
                  <a:pt x="139814" y="-15234"/>
                  <a:pt x="470273" y="11088"/>
                  <a:pt x="651019" y="0"/>
                </a:cubicBezTo>
                <a:cubicBezTo>
                  <a:pt x="838877" y="8443"/>
                  <a:pt x="967088" y="-17479"/>
                  <a:pt x="1302038" y="0"/>
                </a:cubicBezTo>
                <a:cubicBezTo>
                  <a:pt x="1597485" y="26945"/>
                  <a:pt x="1660866" y="7265"/>
                  <a:pt x="1953057" y="0"/>
                </a:cubicBezTo>
                <a:cubicBezTo>
                  <a:pt x="2210088" y="-19567"/>
                  <a:pt x="2416130" y="-21169"/>
                  <a:pt x="2734280" y="0"/>
                </a:cubicBezTo>
                <a:cubicBezTo>
                  <a:pt x="3089185" y="31796"/>
                  <a:pt x="3153378" y="9515"/>
                  <a:pt x="3450401" y="0"/>
                </a:cubicBezTo>
                <a:cubicBezTo>
                  <a:pt x="3742788" y="-13156"/>
                  <a:pt x="3716020" y="991"/>
                  <a:pt x="3906114" y="0"/>
                </a:cubicBezTo>
                <a:cubicBezTo>
                  <a:pt x="4092574" y="-16295"/>
                  <a:pt x="4265768" y="35761"/>
                  <a:pt x="4492031" y="0"/>
                </a:cubicBezTo>
                <a:cubicBezTo>
                  <a:pt x="4744573" y="10299"/>
                  <a:pt x="5037922" y="23382"/>
                  <a:pt x="5273254" y="0"/>
                </a:cubicBezTo>
                <a:cubicBezTo>
                  <a:pt x="5500515" y="-23700"/>
                  <a:pt x="5789941" y="-14908"/>
                  <a:pt x="5924273" y="0"/>
                </a:cubicBezTo>
                <a:cubicBezTo>
                  <a:pt x="6080819" y="35681"/>
                  <a:pt x="6357610" y="22951"/>
                  <a:pt x="6510190" y="0"/>
                </a:cubicBezTo>
                <a:cubicBezTo>
                  <a:pt x="6510389" y="16945"/>
                  <a:pt x="6511780" y="22651"/>
                  <a:pt x="6510190" y="36576"/>
                </a:cubicBezTo>
                <a:cubicBezTo>
                  <a:pt x="6428569" y="-1538"/>
                  <a:pt x="6138952" y="14767"/>
                  <a:pt x="5989375" y="36576"/>
                </a:cubicBezTo>
                <a:cubicBezTo>
                  <a:pt x="5784590" y="49776"/>
                  <a:pt x="5573900" y="14043"/>
                  <a:pt x="5208152" y="36576"/>
                </a:cubicBezTo>
                <a:cubicBezTo>
                  <a:pt x="4824749" y="53009"/>
                  <a:pt x="4944194" y="44649"/>
                  <a:pt x="4687337" y="36576"/>
                </a:cubicBezTo>
                <a:cubicBezTo>
                  <a:pt x="4427662" y="12202"/>
                  <a:pt x="4435611" y="62164"/>
                  <a:pt x="4231623" y="36576"/>
                </a:cubicBezTo>
                <a:cubicBezTo>
                  <a:pt x="4013542" y="30360"/>
                  <a:pt x="3912566" y="50743"/>
                  <a:pt x="3775910" y="36576"/>
                </a:cubicBezTo>
                <a:cubicBezTo>
                  <a:pt x="3656136" y="51209"/>
                  <a:pt x="3429930" y="34080"/>
                  <a:pt x="3059789" y="36576"/>
                </a:cubicBezTo>
                <a:cubicBezTo>
                  <a:pt x="2731192" y="15498"/>
                  <a:pt x="2718075" y="17171"/>
                  <a:pt x="2604076" y="36576"/>
                </a:cubicBezTo>
                <a:cubicBezTo>
                  <a:pt x="2516199" y="110796"/>
                  <a:pt x="2185132" y="79706"/>
                  <a:pt x="1953057" y="36576"/>
                </a:cubicBezTo>
                <a:cubicBezTo>
                  <a:pt x="1704117" y="-23126"/>
                  <a:pt x="1529624" y="30687"/>
                  <a:pt x="1432242" y="36576"/>
                </a:cubicBezTo>
                <a:cubicBezTo>
                  <a:pt x="1324320" y="51696"/>
                  <a:pt x="999476" y="86348"/>
                  <a:pt x="781223" y="36576"/>
                </a:cubicBezTo>
                <a:cubicBezTo>
                  <a:pt x="526096" y="74251"/>
                  <a:pt x="218029" y="44550"/>
                  <a:pt x="0" y="36576"/>
                </a:cubicBezTo>
                <a:cubicBezTo>
                  <a:pt x="-333" y="24109"/>
                  <a:pt x="1741" y="76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10190"/>
                      <a:gd name="connsiteY0" fmla="*/ 0 h 36576"/>
                      <a:gd name="connsiteX1" fmla="*/ 651019 w 6510190"/>
                      <a:gd name="connsiteY1" fmla="*/ 0 h 36576"/>
                      <a:gd name="connsiteX2" fmla="*/ 1302038 w 6510190"/>
                      <a:gd name="connsiteY2" fmla="*/ 0 h 36576"/>
                      <a:gd name="connsiteX3" fmla="*/ 1953057 w 6510190"/>
                      <a:gd name="connsiteY3" fmla="*/ 0 h 36576"/>
                      <a:gd name="connsiteX4" fmla="*/ 2734280 w 6510190"/>
                      <a:gd name="connsiteY4" fmla="*/ 0 h 36576"/>
                      <a:gd name="connsiteX5" fmla="*/ 3450401 w 6510190"/>
                      <a:gd name="connsiteY5" fmla="*/ 0 h 36576"/>
                      <a:gd name="connsiteX6" fmla="*/ 3906114 w 6510190"/>
                      <a:gd name="connsiteY6" fmla="*/ 0 h 36576"/>
                      <a:gd name="connsiteX7" fmla="*/ 4492031 w 6510190"/>
                      <a:gd name="connsiteY7" fmla="*/ 0 h 36576"/>
                      <a:gd name="connsiteX8" fmla="*/ 5273254 w 6510190"/>
                      <a:gd name="connsiteY8" fmla="*/ 0 h 36576"/>
                      <a:gd name="connsiteX9" fmla="*/ 5924273 w 6510190"/>
                      <a:gd name="connsiteY9" fmla="*/ 0 h 36576"/>
                      <a:gd name="connsiteX10" fmla="*/ 6510190 w 6510190"/>
                      <a:gd name="connsiteY10" fmla="*/ 0 h 36576"/>
                      <a:gd name="connsiteX11" fmla="*/ 6510190 w 6510190"/>
                      <a:gd name="connsiteY11" fmla="*/ 36576 h 36576"/>
                      <a:gd name="connsiteX12" fmla="*/ 5989375 w 6510190"/>
                      <a:gd name="connsiteY12" fmla="*/ 36576 h 36576"/>
                      <a:gd name="connsiteX13" fmla="*/ 5208152 w 6510190"/>
                      <a:gd name="connsiteY13" fmla="*/ 36576 h 36576"/>
                      <a:gd name="connsiteX14" fmla="*/ 4687337 w 6510190"/>
                      <a:gd name="connsiteY14" fmla="*/ 36576 h 36576"/>
                      <a:gd name="connsiteX15" fmla="*/ 4231623 w 6510190"/>
                      <a:gd name="connsiteY15" fmla="*/ 36576 h 36576"/>
                      <a:gd name="connsiteX16" fmla="*/ 3775910 w 6510190"/>
                      <a:gd name="connsiteY16" fmla="*/ 36576 h 36576"/>
                      <a:gd name="connsiteX17" fmla="*/ 3059789 w 6510190"/>
                      <a:gd name="connsiteY17" fmla="*/ 36576 h 36576"/>
                      <a:gd name="connsiteX18" fmla="*/ 2604076 w 6510190"/>
                      <a:gd name="connsiteY18" fmla="*/ 36576 h 36576"/>
                      <a:gd name="connsiteX19" fmla="*/ 1953057 w 6510190"/>
                      <a:gd name="connsiteY19" fmla="*/ 36576 h 36576"/>
                      <a:gd name="connsiteX20" fmla="*/ 1432242 w 6510190"/>
                      <a:gd name="connsiteY20" fmla="*/ 36576 h 36576"/>
                      <a:gd name="connsiteX21" fmla="*/ 781223 w 6510190"/>
                      <a:gd name="connsiteY21" fmla="*/ 36576 h 36576"/>
                      <a:gd name="connsiteX22" fmla="*/ 0 w 6510190"/>
                      <a:gd name="connsiteY22" fmla="*/ 36576 h 36576"/>
                      <a:gd name="connsiteX23" fmla="*/ 0 w 6510190"/>
                      <a:gd name="connsiteY23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510190" h="36576" fill="none" extrusionOk="0">
                        <a:moveTo>
                          <a:pt x="0" y="0"/>
                        </a:moveTo>
                        <a:cubicBezTo>
                          <a:pt x="161111" y="-2097"/>
                          <a:pt x="501055" y="-465"/>
                          <a:pt x="651019" y="0"/>
                        </a:cubicBezTo>
                        <a:cubicBezTo>
                          <a:pt x="800983" y="465"/>
                          <a:pt x="997901" y="-18459"/>
                          <a:pt x="1302038" y="0"/>
                        </a:cubicBezTo>
                        <a:cubicBezTo>
                          <a:pt x="1606175" y="18459"/>
                          <a:pt x="1662008" y="955"/>
                          <a:pt x="1953057" y="0"/>
                        </a:cubicBezTo>
                        <a:cubicBezTo>
                          <a:pt x="2244106" y="-955"/>
                          <a:pt x="2398681" y="-29506"/>
                          <a:pt x="2734280" y="0"/>
                        </a:cubicBezTo>
                        <a:cubicBezTo>
                          <a:pt x="3069879" y="29506"/>
                          <a:pt x="3152053" y="12243"/>
                          <a:pt x="3450401" y="0"/>
                        </a:cubicBezTo>
                        <a:cubicBezTo>
                          <a:pt x="3748749" y="-12243"/>
                          <a:pt x="3717867" y="-748"/>
                          <a:pt x="3906114" y="0"/>
                        </a:cubicBezTo>
                        <a:cubicBezTo>
                          <a:pt x="4094361" y="748"/>
                          <a:pt x="4281847" y="13415"/>
                          <a:pt x="4492031" y="0"/>
                        </a:cubicBezTo>
                        <a:cubicBezTo>
                          <a:pt x="4702215" y="-13415"/>
                          <a:pt x="5025379" y="20366"/>
                          <a:pt x="5273254" y="0"/>
                        </a:cubicBezTo>
                        <a:cubicBezTo>
                          <a:pt x="5521129" y="-20366"/>
                          <a:pt x="5771612" y="-29898"/>
                          <a:pt x="5924273" y="0"/>
                        </a:cubicBezTo>
                        <a:cubicBezTo>
                          <a:pt x="6076934" y="29898"/>
                          <a:pt x="6354559" y="-8644"/>
                          <a:pt x="6510190" y="0"/>
                        </a:cubicBezTo>
                        <a:cubicBezTo>
                          <a:pt x="6509475" y="15537"/>
                          <a:pt x="6511555" y="22375"/>
                          <a:pt x="6510190" y="36576"/>
                        </a:cubicBezTo>
                        <a:cubicBezTo>
                          <a:pt x="6403695" y="20240"/>
                          <a:pt x="6135058" y="33081"/>
                          <a:pt x="5989375" y="36576"/>
                        </a:cubicBezTo>
                        <a:cubicBezTo>
                          <a:pt x="5843692" y="40071"/>
                          <a:pt x="5581730" y="19446"/>
                          <a:pt x="5208152" y="36576"/>
                        </a:cubicBezTo>
                        <a:cubicBezTo>
                          <a:pt x="4834574" y="53706"/>
                          <a:pt x="4947691" y="51777"/>
                          <a:pt x="4687337" y="36576"/>
                        </a:cubicBezTo>
                        <a:cubicBezTo>
                          <a:pt x="4426984" y="21375"/>
                          <a:pt x="4440451" y="59338"/>
                          <a:pt x="4231623" y="36576"/>
                        </a:cubicBezTo>
                        <a:cubicBezTo>
                          <a:pt x="4022795" y="13814"/>
                          <a:pt x="3895021" y="37706"/>
                          <a:pt x="3775910" y="36576"/>
                        </a:cubicBezTo>
                        <a:cubicBezTo>
                          <a:pt x="3656799" y="35446"/>
                          <a:pt x="3387310" y="59361"/>
                          <a:pt x="3059789" y="36576"/>
                        </a:cubicBezTo>
                        <a:cubicBezTo>
                          <a:pt x="2732268" y="13791"/>
                          <a:pt x="2719596" y="17090"/>
                          <a:pt x="2604076" y="36576"/>
                        </a:cubicBezTo>
                        <a:cubicBezTo>
                          <a:pt x="2488556" y="56062"/>
                          <a:pt x="2206902" y="68226"/>
                          <a:pt x="1953057" y="36576"/>
                        </a:cubicBezTo>
                        <a:cubicBezTo>
                          <a:pt x="1699212" y="4926"/>
                          <a:pt x="1552383" y="31975"/>
                          <a:pt x="1432242" y="36576"/>
                        </a:cubicBezTo>
                        <a:cubicBezTo>
                          <a:pt x="1312102" y="41177"/>
                          <a:pt x="1012740" y="46297"/>
                          <a:pt x="781223" y="36576"/>
                        </a:cubicBezTo>
                        <a:cubicBezTo>
                          <a:pt x="549706" y="26855"/>
                          <a:pt x="239878" y="73540"/>
                          <a:pt x="0" y="36576"/>
                        </a:cubicBezTo>
                        <a:cubicBezTo>
                          <a:pt x="-1386" y="23779"/>
                          <a:pt x="1769" y="8239"/>
                          <a:pt x="0" y="0"/>
                        </a:cubicBezTo>
                        <a:close/>
                      </a:path>
                      <a:path w="6510190" h="3657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8078" y="6034"/>
                          <a:pt x="1041630" y="0"/>
                        </a:cubicBezTo>
                        <a:cubicBezTo>
                          <a:pt x="1175182" y="-6034"/>
                          <a:pt x="1490887" y="38691"/>
                          <a:pt x="1822853" y="0"/>
                        </a:cubicBezTo>
                        <a:cubicBezTo>
                          <a:pt x="2154819" y="-38691"/>
                          <a:pt x="2235404" y="-3172"/>
                          <a:pt x="2408770" y="0"/>
                        </a:cubicBezTo>
                        <a:cubicBezTo>
                          <a:pt x="2582136" y="3172"/>
                          <a:pt x="2820108" y="26514"/>
                          <a:pt x="2994687" y="0"/>
                        </a:cubicBezTo>
                        <a:cubicBezTo>
                          <a:pt x="3169266" y="-26514"/>
                          <a:pt x="3544431" y="-38940"/>
                          <a:pt x="3775910" y="0"/>
                        </a:cubicBezTo>
                        <a:cubicBezTo>
                          <a:pt x="4007389" y="38940"/>
                          <a:pt x="4105698" y="7408"/>
                          <a:pt x="4296725" y="0"/>
                        </a:cubicBezTo>
                        <a:cubicBezTo>
                          <a:pt x="4487752" y="-7408"/>
                          <a:pt x="4851891" y="-25167"/>
                          <a:pt x="5077948" y="0"/>
                        </a:cubicBezTo>
                        <a:cubicBezTo>
                          <a:pt x="5304005" y="25167"/>
                          <a:pt x="5507082" y="26354"/>
                          <a:pt x="5859171" y="0"/>
                        </a:cubicBezTo>
                        <a:cubicBezTo>
                          <a:pt x="6211260" y="-26354"/>
                          <a:pt x="6286793" y="584"/>
                          <a:pt x="6510190" y="0"/>
                        </a:cubicBezTo>
                        <a:cubicBezTo>
                          <a:pt x="6510731" y="12097"/>
                          <a:pt x="6511051" y="29008"/>
                          <a:pt x="6510190" y="36576"/>
                        </a:cubicBezTo>
                        <a:cubicBezTo>
                          <a:pt x="6162526" y="22753"/>
                          <a:pt x="6109599" y="46968"/>
                          <a:pt x="5794069" y="36576"/>
                        </a:cubicBezTo>
                        <a:cubicBezTo>
                          <a:pt x="5478539" y="26184"/>
                          <a:pt x="5341679" y="23264"/>
                          <a:pt x="5012846" y="36576"/>
                        </a:cubicBezTo>
                        <a:cubicBezTo>
                          <a:pt x="4684013" y="49888"/>
                          <a:pt x="4420613" y="37104"/>
                          <a:pt x="4231623" y="36576"/>
                        </a:cubicBezTo>
                        <a:cubicBezTo>
                          <a:pt x="4042633" y="36048"/>
                          <a:pt x="3824332" y="16640"/>
                          <a:pt x="3710808" y="36576"/>
                        </a:cubicBezTo>
                        <a:cubicBezTo>
                          <a:pt x="3597284" y="56512"/>
                          <a:pt x="3353238" y="61001"/>
                          <a:pt x="3059789" y="36576"/>
                        </a:cubicBezTo>
                        <a:cubicBezTo>
                          <a:pt x="2766340" y="12151"/>
                          <a:pt x="2599388" y="45085"/>
                          <a:pt x="2278567" y="36576"/>
                        </a:cubicBezTo>
                        <a:cubicBezTo>
                          <a:pt x="1957746" y="28067"/>
                          <a:pt x="1913835" y="47318"/>
                          <a:pt x="1627548" y="36576"/>
                        </a:cubicBezTo>
                        <a:cubicBezTo>
                          <a:pt x="1341261" y="25834"/>
                          <a:pt x="1364107" y="52564"/>
                          <a:pt x="1171834" y="36576"/>
                        </a:cubicBezTo>
                        <a:cubicBezTo>
                          <a:pt x="979561" y="20588"/>
                          <a:pt x="844677" y="45277"/>
                          <a:pt x="651019" y="36576"/>
                        </a:cubicBezTo>
                        <a:cubicBezTo>
                          <a:pt x="457362" y="27875"/>
                          <a:pt x="244555" y="31711"/>
                          <a:pt x="0" y="36576"/>
                        </a:cubicBezTo>
                        <a:cubicBezTo>
                          <a:pt x="-1549" y="24953"/>
                          <a:pt x="-1602" y="8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3462BA-6BE1-47E5-563C-065F9EA6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4112385"/>
            <a:ext cx="14429232" cy="5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3779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F255018-0BC2-6211-ADD1-96BCB29A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4" y="1278386"/>
            <a:ext cx="7143620" cy="7147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correcto…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56" y="8818534"/>
            <a:ext cx="6510190" cy="36576"/>
          </a:xfrm>
          <a:custGeom>
            <a:avLst/>
            <a:gdLst>
              <a:gd name="connsiteX0" fmla="*/ 0 w 6510190"/>
              <a:gd name="connsiteY0" fmla="*/ 0 h 36576"/>
              <a:gd name="connsiteX1" fmla="*/ 651019 w 6510190"/>
              <a:gd name="connsiteY1" fmla="*/ 0 h 36576"/>
              <a:gd name="connsiteX2" fmla="*/ 1302038 w 6510190"/>
              <a:gd name="connsiteY2" fmla="*/ 0 h 36576"/>
              <a:gd name="connsiteX3" fmla="*/ 1953057 w 6510190"/>
              <a:gd name="connsiteY3" fmla="*/ 0 h 36576"/>
              <a:gd name="connsiteX4" fmla="*/ 2734280 w 6510190"/>
              <a:gd name="connsiteY4" fmla="*/ 0 h 36576"/>
              <a:gd name="connsiteX5" fmla="*/ 3450401 w 6510190"/>
              <a:gd name="connsiteY5" fmla="*/ 0 h 36576"/>
              <a:gd name="connsiteX6" fmla="*/ 3906114 w 6510190"/>
              <a:gd name="connsiteY6" fmla="*/ 0 h 36576"/>
              <a:gd name="connsiteX7" fmla="*/ 4492031 w 6510190"/>
              <a:gd name="connsiteY7" fmla="*/ 0 h 36576"/>
              <a:gd name="connsiteX8" fmla="*/ 5273254 w 6510190"/>
              <a:gd name="connsiteY8" fmla="*/ 0 h 36576"/>
              <a:gd name="connsiteX9" fmla="*/ 5924273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989375 w 6510190"/>
              <a:gd name="connsiteY12" fmla="*/ 36576 h 36576"/>
              <a:gd name="connsiteX13" fmla="*/ 5208152 w 6510190"/>
              <a:gd name="connsiteY13" fmla="*/ 36576 h 36576"/>
              <a:gd name="connsiteX14" fmla="*/ 4687337 w 6510190"/>
              <a:gd name="connsiteY14" fmla="*/ 36576 h 36576"/>
              <a:gd name="connsiteX15" fmla="*/ 4231623 w 6510190"/>
              <a:gd name="connsiteY15" fmla="*/ 36576 h 36576"/>
              <a:gd name="connsiteX16" fmla="*/ 3775910 w 6510190"/>
              <a:gd name="connsiteY16" fmla="*/ 36576 h 36576"/>
              <a:gd name="connsiteX17" fmla="*/ 3059789 w 6510190"/>
              <a:gd name="connsiteY17" fmla="*/ 36576 h 36576"/>
              <a:gd name="connsiteX18" fmla="*/ 2604076 w 6510190"/>
              <a:gd name="connsiteY18" fmla="*/ 36576 h 36576"/>
              <a:gd name="connsiteX19" fmla="*/ 1953057 w 6510190"/>
              <a:gd name="connsiteY19" fmla="*/ 36576 h 36576"/>
              <a:gd name="connsiteX20" fmla="*/ 1432242 w 6510190"/>
              <a:gd name="connsiteY20" fmla="*/ 36576 h 36576"/>
              <a:gd name="connsiteX21" fmla="*/ 781223 w 6510190"/>
              <a:gd name="connsiteY21" fmla="*/ 36576 h 36576"/>
              <a:gd name="connsiteX22" fmla="*/ 0 w 6510190"/>
              <a:gd name="connsiteY22" fmla="*/ 36576 h 36576"/>
              <a:gd name="connsiteX23" fmla="*/ 0 w 6510190"/>
              <a:gd name="connsiteY23" fmla="*/ 0 h 36576"/>
              <a:gd name="connsiteX0" fmla="*/ 0 w 6510190"/>
              <a:gd name="connsiteY0" fmla="*/ 0 h 36576"/>
              <a:gd name="connsiteX1" fmla="*/ 585917 w 6510190"/>
              <a:gd name="connsiteY1" fmla="*/ 0 h 36576"/>
              <a:gd name="connsiteX2" fmla="*/ 1041630 w 6510190"/>
              <a:gd name="connsiteY2" fmla="*/ 0 h 36576"/>
              <a:gd name="connsiteX3" fmla="*/ 1822853 w 6510190"/>
              <a:gd name="connsiteY3" fmla="*/ 0 h 36576"/>
              <a:gd name="connsiteX4" fmla="*/ 2408770 w 6510190"/>
              <a:gd name="connsiteY4" fmla="*/ 0 h 36576"/>
              <a:gd name="connsiteX5" fmla="*/ 2994687 w 6510190"/>
              <a:gd name="connsiteY5" fmla="*/ 0 h 36576"/>
              <a:gd name="connsiteX6" fmla="*/ 3775910 w 6510190"/>
              <a:gd name="connsiteY6" fmla="*/ 0 h 36576"/>
              <a:gd name="connsiteX7" fmla="*/ 4296725 w 6510190"/>
              <a:gd name="connsiteY7" fmla="*/ 0 h 36576"/>
              <a:gd name="connsiteX8" fmla="*/ 5077948 w 6510190"/>
              <a:gd name="connsiteY8" fmla="*/ 0 h 36576"/>
              <a:gd name="connsiteX9" fmla="*/ 5859171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794069 w 6510190"/>
              <a:gd name="connsiteY12" fmla="*/ 36576 h 36576"/>
              <a:gd name="connsiteX13" fmla="*/ 5012846 w 6510190"/>
              <a:gd name="connsiteY13" fmla="*/ 36576 h 36576"/>
              <a:gd name="connsiteX14" fmla="*/ 4231623 w 6510190"/>
              <a:gd name="connsiteY14" fmla="*/ 36576 h 36576"/>
              <a:gd name="connsiteX15" fmla="*/ 3710808 w 6510190"/>
              <a:gd name="connsiteY15" fmla="*/ 36576 h 36576"/>
              <a:gd name="connsiteX16" fmla="*/ 3059789 w 6510190"/>
              <a:gd name="connsiteY16" fmla="*/ 36576 h 36576"/>
              <a:gd name="connsiteX17" fmla="*/ 2278567 w 6510190"/>
              <a:gd name="connsiteY17" fmla="*/ 36576 h 36576"/>
              <a:gd name="connsiteX18" fmla="*/ 1627548 w 6510190"/>
              <a:gd name="connsiteY18" fmla="*/ 36576 h 36576"/>
              <a:gd name="connsiteX19" fmla="*/ 1171834 w 6510190"/>
              <a:gd name="connsiteY19" fmla="*/ 36576 h 36576"/>
              <a:gd name="connsiteX20" fmla="*/ 651019 w 6510190"/>
              <a:gd name="connsiteY20" fmla="*/ 36576 h 36576"/>
              <a:gd name="connsiteX21" fmla="*/ 0 w 6510190"/>
              <a:gd name="connsiteY21" fmla="*/ 36576 h 36576"/>
              <a:gd name="connsiteX22" fmla="*/ 0 w 6510190"/>
              <a:gd name="connsiteY22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0190" h="36576" fill="none" extrusionOk="0">
                <a:moveTo>
                  <a:pt x="0" y="0"/>
                </a:moveTo>
                <a:cubicBezTo>
                  <a:pt x="187340" y="14427"/>
                  <a:pt x="491980" y="1526"/>
                  <a:pt x="651019" y="0"/>
                </a:cubicBezTo>
                <a:cubicBezTo>
                  <a:pt x="795738" y="16816"/>
                  <a:pt x="985440" y="-57702"/>
                  <a:pt x="1302038" y="0"/>
                </a:cubicBezTo>
                <a:cubicBezTo>
                  <a:pt x="1614979" y="11846"/>
                  <a:pt x="1663381" y="-1429"/>
                  <a:pt x="1953057" y="0"/>
                </a:cubicBezTo>
                <a:cubicBezTo>
                  <a:pt x="2223535" y="-8841"/>
                  <a:pt x="2410552" y="-41179"/>
                  <a:pt x="2734280" y="0"/>
                </a:cubicBezTo>
                <a:cubicBezTo>
                  <a:pt x="3060125" y="34975"/>
                  <a:pt x="3154155" y="17937"/>
                  <a:pt x="3450401" y="0"/>
                </a:cubicBezTo>
                <a:cubicBezTo>
                  <a:pt x="3754912" y="-13466"/>
                  <a:pt x="3716068" y="5983"/>
                  <a:pt x="3906114" y="0"/>
                </a:cubicBezTo>
                <a:cubicBezTo>
                  <a:pt x="4130070" y="10990"/>
                  <a:pt x="4269218" y="-27760"/>
                  <a:pt x="4492031" y="0"/>
                </a:cubicBezTo>
                <a:cubicBezTo>
                  <a:pt x="4761049" y="-11545"/>
                  <a:pt x="5034608" y="29929"/>
                  <a:pt x="5273254" y="0"/>
                </a:cubicBezTo>
                <a:cubicBezTo>
                  <a:pt x="5543748" y="1293"/>
                  <a:pt x="5784301" y="1118"/>
                  <a:pt x="5924273" y="0"/>
                </a:cubicBezTo>
                <a:cubicBezTo>
                  <a:pt x="6081042" y="33962"/>
                  <a:pt x="6334983" y="-34822"/>
                  <a:pt x="6510190" y="0"/>
                </a:cubicBezTo>
                <a:cubicBezTo>
                  <a:pt x="6508802" y="16205"/>
                  <a:pt x="6512273" y="22536"/>
                  <a:pt x="6510190" y="36576"/>
                </a:cubicBezTo>
                <a:cubicBezTo>
                  <a:pt x="6422963" y="-336"/>
                  <a:pt x="6118940" y="4292"/>
                  <a:pt x="5989375" y="36576"/>
                </a:cubicBezTo>
                <a:cubicBezTo>
                  <a:pt x="5824292" y="49087"/>
                  <a:pt x="5585495" y="75911"/>
                  <a:pt x="5208152" y="36576"/>
                </a:cubicBezTo>
                <a:cubicBezTo>
                  <a:pt x="4824927" y="42669"/>
                  <a:pt x="4960943" y="37438"/>
                  <a:pt x="4687337" y="36576"/>
                </a:cubicBezTo>
                <a:cubicBezTo>
                  <a:pt x="4432063" y="27619"/>
                  <a:pt x="4442671" y="59718"/>
                  <a:pt x="4231623" y="36576"/>
                </a:cubicBezTo>
                <a:cubicBezTo>
                  <a:pt x="4003174" y="20993"/>
                  <a:pt x="3894722" y="27420"/>
                  <a:pt x="3775910" y="36576"/>
                </a:cubicBezTo>
                <a:cubicBezTo>
                  <a:pt x="3661991" y="-17036"/>
                  <a:pt x="3396817" y="31256"/>
                  <a:pt x="3059789" y="36576"/>
                </a:cubicBezTo>
                <a:cubicBezTo>
                  <a:pt x="2731803" y="13827"/>
                  <a:pt x="2721330" y="14390"/>
                  <a:pt x="2604076" y="36576"/>
                </a:cubicBezTo>
                <a:cubicBezTo>
                  <a:pt x="2493767" y="51962"/>
                  <a:pt x="2216561" y="67476"/>
                  <a:pt x="1953057" y="36576"/>
                </a:cubicBezTo>
                <a:cubicBezTo>
                  <a:pt x="1703276" y="-10805"/>
                  <a:pt x="1553582" y="27471"/>
                  <a:pt x="1432242" y="36576"/>
                </a:cubicBezTo>
                <a:cubicBezTo>
                  <a:pt x="1302086" y="90935"/>
                  <a:pt x="1000933" y="33646"/>
                  <a:pt x="781223" y="36576"/>
                </a:cubicBezTo>
                <a:cubicBezTo>
                  <a:pt x="570338" y="43468"/>
                  <a:pt x="214621" y="80601"/>
                  <a:pt x="0" y="36576"/>
                </a:cubicBezTo>
                <a:cubicBezTo>
                  <a:pt x="-3350" y="24468"/>
                  <a:pt x="1759" y="7717"/>
                  <a:pt x="0" y="0"/>
                </a:cubicBezTo>
                <a:close/>
              </a:path>
              <a:path w="6510190" h="36576" stroke="0" extrusionOk="0">
                <a:moveTo>
                  <a:pt x="0" y="0"/>
                </a:moveTo>
                <a:cubicBezTo>
                  <a:pt x="180494" y="-4758"/>
                  <a:pt x="443372" y="-3163"/>
                  <a:pt x="585917" y="0"/>
                </a:cubicBezTo>
                <a:cubicBezTo>
                  <a:pt x="719052" y="8079"/>
                  <a:pt x="930212" y="8042"/>
                  <a:pt x="1041630" y="0"/>
                </a:cubicBezTo>
                <a:cubicBezTo>
                  <a:pt x="1133740" y="-9993"/>
                  <a:pt x="1460413" y="52040"/>
                  <a:pt x="1822853" y="0"/>
                </a:cubicBezTo>
                <a:cubicBezTo>
                  <a:pt x="2149245" y="-45183"/>
                  <a:pt x="2236988" y="-23232"/>
                  <a:pt x="2408770" y="0"/>
                </a:cubicBezTo>
                <a:cubicBezTo>
                  <a:pt x="2566180" y="26347"/>
                  <a:pt x="2815079" y="39069"/>
                  <a:pt x="2994687" y="0"/>
                </a:cubicBezTo>
                <a:cubicBezTo>
                  <a:pt x="3123459" y="-15508"/>
                  <a:pt x="3559379" y="2058"/>
                  <a:pt x="3775910" y="0"/>
                </a:cubicBezTo>
                <a:cubicBezTo>
                  <a:pt x="4003812" y="38319"/>
                  <a:pt x="4105139" y="-7076"/>
                  <a:pt x="4296725" y="0"/>
                </a:cubicBezTo>
                <a:cubicBezTo>
                  <a:pt x="4497364" y="-25810"/>
                  <a:pt x="4859648" y="-33235"/>
                  <a:pt x="5077948" y="0"/>
                </a:cubicBezTo>
                <a:cubicBezTo>
                  <a:pt x="5324522" y="11036"/>
                  <a:pt x="5513134" y="21234"/>
                  <a:pt x="5859171" y="0"/>
                </a:cubicBezTo>
                <a:cubicBezTo>
                  <a:pt x="6212517" y="-19260"/>
                  <a:pt x="6294730" y="-6847"/>
                  <a:pt x="6510190" y="0"/>
                </a:cubicBezTo>
                <a:cubicBezTo>
                  <a:pt x="6511264" y="12130"/>
                  <a:pt x="6511036" y="28818"/>
                  <a:pt x="6510190" y="36576"/>
                </a:cubicBezTo>
                <a:cubicBezTo>
                  <a:pt x="6151433" y="23971"/>
                  <a:pt x="6113894" y="52202"/>
                  <a:pt x="5794069" y="36576"/>
                </a:cubicBezTo>
                <a:cubicBezTo>
                  <a:pt x="5473262" y="39043"/>
                  <a:pt x="5353257" y="19198"/>
                  <a:pt x="5012846" y="36576"/>
                </a:cubicBezTo>
                <a:cubicBezTo>
                  <a:pt x="4693554" y="26997"/>
                  <a:pt x="4446003" y="48311"/>
                  <a:pt x="4231623" y="36576"/>
                </a:cubicBezTo>
                <a:cubicBezTo>
                  <a:pt x="4046477" y="30013"/>
                  <a:pt x="3848817" y="8473"/>
                  <a:pt x="3710808" y="36576"/>
                </a:cubicBezTo>
                <a:cubicBezTo>
                  <a:pt x="3614035" y="59509"/>
                  <a:pt x="3357538" y="115923"/>
                  <a:pt x="3059789" y="36576"/>
                </a:cubicBezTo>
                <a:cubicBezTo>
                  <a:pt x="2740415" y="2412"/>
                  <a:pt x="2618337" y="43836"/>
                  <a:pt x="2278567" y="36576"/>
                </a:cubicBezTo>
                <a:cubicBezTo>
                  <a:pt x="1957689" y="25636"/>
                  <a:pt x="1917309" y="44798"/>
                  <a:pt x="1627548" y="36576"/>
                </a:cubicBezTo>
                <a:cubicBezTo>
                  <a:pt x="1341640" y="26595"/>
                  <a:pt x="1370539" y="52424"/>
                  <a:pt x="1171834" y="36576"/>
                </a:cubicBezTo>
                <a:cubicBezTo>
                  <a:pt x="997042" y="2663"/>
                  <a:pt x="853235" y="25241"/>
                  <a:pt x="651019" y="36576"/>
                </a:cubicBezTo>
                <a:cubicBezTo>
                  <a:pt x="467046" y="32256"/>
                  <a:pt x="267575" y="11776"/>
                  <a:pt x="0" y="36576"/>
                </a:cubicBezTo>
                <a:cubicBezTo>
                  <a:pt x="-1085" y="25116"/>
                  <a:pt x="-1252" y="6731"/>
                  <a:pt x="0" y="0"/>
                </a:cubicBezTo>
                <a:close/>
              </a:path>
              <a:path w="6510190" h="36576" fill="none" stroke="0" extrusionOk="0">
                <a:moveTo>
                  <a:pt x="0" y="0"/>
                </a:moveTo>
                <a:cubicBezTo>
                  <a:pt x="139814" y="-15234"/>
                  <a:pt x="470273" y="11088"/>
                  <a:pt x="651019" y="0"/>
                </a:cubicBezTo>
                <a:cubicBezTo>
                  <a:pt x="838877" y="8443"/>
                  <a:pt x="967088" y="-17479"/>
                  <a:pt x="1302038" y="0"/>
                </a:cubicBezTo>
                <a:cubicBezTo>
                  <a:pt x="1597485" y="26945"/>
                  <a:pt x="1660866" y="7265"/>
                  <a:pt x="1953057" y="0"/>
                </a:cubicBezTo>
                <a:cubicBezTo>
                  <a:pt x="2210088" y="-19567"/>
                  <a:pt x="2416130" y="-21169"/>
                  <a:pt x="2734280" y="0"/>
                </a:cubicBezTo>
                <a:cubicBezTo>
                  <a:pt x="3089185" y="31796"/>
                  <a:pt x="3153378" y="9515"/>
                  <a:pt x="3450401" y="0"/>
                </a:cubicBezTo>
                <a:cubicBezTo>
                  <a:pt x="3742788" y="-13156"/>
                  <a:pt x="3716020" y="991"/>
                  <a:pt x="3906114" y="0"/>
                </a:cubicBezTo>
                <a:cubicBezTo>
                  <a:pt x="4092574" y="-16295"/>
                  <a:pt x="4265768" y="35761"/>
                  <a:pt x="4492031" y="0"/>
                </a:cubicBezTo>
                <a:cubicBezTo>
                  <a:pt x="4744573" y="10299"/>
                  <a:pt x="5037922" y="23382"/>
                  <a:pt x="5273254" y="0"/>
                </a:cubicBezTo>
                <a:cubicBezTo>
                  <a:pt x="5500515" y="-23700"/>
                  <a:pt x="5789941" y="-14908"/>
                  <a:pt x="5924273" y="0"/>
                </a:cubicBezTo>
                <a:cubicBezTo>
                  <a:pt x="6080819" y="35681"/>
                  <a:pt x="6357610" y="22951"/>
                  <a:pt x="6510190" y="0"/>
                </a:cubicBezTo>
                <a:cubicBezTo>
                  <a:pt x="6510389" y="16945"/>
                  <a:pt x="6511780" y="22651"/>
                  <a:pt x="6510190" y="36576"/>
                </a:cubicBezTo>
                <a:cubicBezTo>
                  <a:pt x="6428569" y="-1538"/>
                  <a:pt x="6138952" y="14767"/>
                  <a:pt x="5989375" y="36576"/>
                </a:cubicBezTo>
                <a:cubicBezTo>
                  <a:pt x="5784590" y="49776"/>
                  <a:pt x="5573900" y="14043"/>
                  <a:pt x="5208152" y="36576"/>
                </a:cubicBezTo>
                <a:cubicBezTo>
                  <a:pt x="4824749" y="53009"/>
                  <a:pt x="4944194" y="44649"/>
                  <a:pt x="4687337" y="36576"/>
                </a:cubicBezTo>
                <a:cubicBezTo>
                  <a:pt x="4427662" y="12202"/>
                  <a:pt x="4435611" y="62164"/>
                  <a:pt x="4231623" y="36576"/>
                </a:cubicBezTo>
                <a:cubicBezTo>
                  <a:pt x="4013542" y="30360"/>
                  <a:pt x="3912566" y="50743"/>
                  <a:pt x="3775910" y="36576"/>
                </a:cubicBezTo>
                <a:cubicBezTo>
                  <a:pt x="3656136" y="51209"/>
                  <a:pt x="3429930" y="34080"/>
                  <a:pt x="3059789" y="36576"/>
                </a:cubicBezTo>
                <a:cubicBezTo>
                  <a:pt x="2731192" y="15498"/>
                  <a:pt x="2718075" y="17171"/>
                  <a:pt x="2604076" y="36576"/>
                </a:cubicBezTo>
                <a:cubicBezTo>
                  <a:pt x="2516199" y="110796"/>
                  <a:pt x="2185132" y="79706"/>
                  <a:pt x="1953057" y="36576"/>
                </a:cubicBezTo>
                <a:cubicBezTo>
                  <a:pt x="1704117" y="-23126"/>
                  <a:pt x="1529624" y="30687"/>
                  <a:pt x="1432242" y="36576"/>
                </a:cubicBezTo>
                <a:cubicBezTo>
                  <a:pt x="1324320" y="51696"/>
                  <a:pt x="999476" y="86348"/>
                  <a:pt x="781223" y="36576"/>
                </a:cubicBezTo>
                <a:cubicBezTo>
                  <a:pt x="526096" y="74251"/>
                  <a:pt x="218029" y="44550"/>
                  <a:pt x="0" y="36576"/>
                </a:cubicBezTo>
                <a:cubicBezTo>
                  <a:pt x="-333" y="24109"/>
                  <a:pt x="1741" y="76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10190"/>
                      <a:gd name="connsiteY0" fmla="*/ 0 h 36576"/>
                      <a:gd name="connsiteX1" fmla="*/ 651019 w 6510190"/>
                      <a:gd name="connsiteY1" fmla="*/ 0 h 36576"/>
                      <a:gd name="connsiteX2" fmla="*/ 1302038 w 6510190"/>
                      <a:gd name="connsiteY2" fmla="*/ 0 h 36576"/>
                      <a:gd name="connsiteX3" fmla="*/ 1953057 w 6510190"/>
                      <a:gd name="connsiteY3" fmla="*/ 0 h 36576"/>
                      <a:gd name="connsiteX4" fmla="*/ 2734280 w 6510190"/>
                      <a:gd name="connsiteY4" fmla="*/ 0 h 36576"/>
                      <a:gd name="connsiteX5" fmla="*/ 3450401 w 6510190"/>
                      <a:gd name="connsiteY5" fmla="*/ 0 h 36576"/>
                      <a:gd name="connsiteX6" fmla="*/ 3906114 w 6510190"/>
                      <a:gd name="connsiteY6" fmla="*/ 0 h 36576"/>
                      <a:gd name="connsiteX7" fmla="*/ 4492031 w 6510190"/>
                      <a:gd name="connsiteY7" fmla="*/ 0 h 36576"/>
                      <a:gd name="connsiteX8" fmla="*/ 5273254 w 6510190"/>
                      <a:gd name="connsiteY8" fmla="*/ 0 h 36576"/>
                      <a:gd name="connsiteX9" fmla="*/ 5924273 w 6510190"/>
                      <a:gd name="connsiteY9" fmla="*/ 0 h 36576"/>
                      <a:gd name="connsiteX10" fmla="*/ 6510190 w 6510190"/>
                      <a:gd name="connsiteY10" fmla="*/ 0 h 36576"/>
                      <a:gd name="connsiteX11" fmla="*/ 6510190 w 6510190"/>
                      <a:gd name="connsiteY11" fmla="*/ 36576 h 36576"/>
                      <a:gd name="connsiteX12" fmla="*/ 5989375 w 6510190"/>
                      <a:gd name="connsiteY12" fmla="*/ 36576 h 36576"/>
                      <a:gd name="connsiteX13" fmla="*/ 5208152 w 6510190"/>
                      <a:gd name="connsiteY13" fmla="*/ 36576 h 36576"/>
                      <a:gd name="connsiteX14" fmla="*/ 4687337 w 6510190"/>
                      <a:gd name="connsiteY14" fmla="*/ 36576 h 36576"/>
                      <a:gd name="connsiteX15" fmla="*/ 4231623 w 6510190"/>
                      <a:gd name="connsiteY15" fmla="*/ 36576 h 36576"/>
                      <a:gd name="connsiteX16" fmla="*/ 3775910 w 6510190"/>
                      <a:gd name="connsiteY16" fmla="*/ 36576 h 36576"/>
                      <a:gd name="connsiteX17" fmla="*/ 3059789 w 6510190"/>
                      <a:gd name="connsiteY17" fmla="*/ 36576 h 36576"/>
                      <a:gd name="connsiteX18" fmla="*/ 2604076 w 6510190"/>
                      <a:gd name="connsiteY18" fmla="*/ 36576 h 36576"/>
                      <a:gd name="connsiteX19" fmla="*/ 1953057 w 6510190"/>
                      <a:gd name="connsiteY19" fmla="*/ 36576 h 36576"/>
                      <a:gd name="connsiteX20" fmla="*/ 1432242 w 6510190"/>
                      <a:gd name="connsiteY20" fmla="*/ 36576 h 36576"/>
                      <a:gd name="connsiteX21" fmla="*/ 781223 w 6510190"/>
                      <a:gd name="connsiteY21" fmla="*/ 36576 h 36576"/>
                      <a:gd name="connsiteX22" fmla="*/ 0 w 6510190"/>
                      <a:gd name="connsiteY22" fmla="*/ 36576 h 36576"/>
                      <a:gd name="connsiteX23" fmla="*/ 0 w 6510190"/>
                      <a:gd name="connsiteY23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510190" h="36576" fill="none" extrusionOk="0">
                        <a:moveTo>
                          <a:pt x="0" y="0"/>
                        </a:moveTo>
                        <a:cubicBezTo>
                          <a:pt x="161111" y="-2097"/>
                          <a:pt x="501055" y="-465"/>
                          <a:pt x="651019" y="0"/>
                        </a:cubicBezTo>
                        <a:cubicBezTo>
                          <a:pt x="800983" y="465"/>
                          <a:pt x="997901" y="-18459"/>
                          <a:pt x="1302038" y="0"/>
                        </a:cubicBezTo>
                        <a:cubicBezTo>
                          <a:pt x="1606175" y="18459"/>
                          <a:pt x="1662008" y="955"/>
                          <a:pt x="1953057" y="0"/>
                        </a:cubicBezTo>
                        <a:cubicBezTo>
                          <a:pt x="2244106" y="-955"/>
                          <a:pt x="2398681" y="-29506"/>
                          <a:pt x="2734280" y="0"/>
                        </a:cubicBezTo>
                        <a:cubicBezTo>
                          <a:pt x="3069879" y="29506"/>
                          <a:pt x="3152053" y="12243"/>
                          <a:pt x="3450401" y="0"/>
                        </a:cubicBezTo>
                        <a:cubicBezTo>
                          <a:pt x="3748749" y="-12243"/>
                          <a:pt x="3717867" y="-748"/>
                          <a:pt x="3906114" y="0"/>
                        </a:cubicBezTo>
                        <a:cubicBezTo>
                          <a:pt x="4094361" y="748"/>
                          <a:pt x="4281847" y="13415"/>
                          <a:pt x="4492031" y="0"/>
                        </a:cubicBezTo>
                        <a:cubicBezTo>
                          <a:pt x="4702215" y="-13415"/>
                          <a:pt x="5025379" y="20366"/>
                          <a:pt x="5273254" y="0"/>
                        </a:cubicBezTo>
                        <a:cubicBezTo>
                          <a:pt x="5521129" y="-20366"/>
                          <a:pt x="5771612" y="-29898"/>
                          <a:pt x="5924273" y="0"/>
                        </a:cubicBezTo>
                        <a:cubicBezTo>
                          <a:pt x="6076934" y="29898"/>
                          <a:pt x="6354559" y="-8644"/>
                          <a:pt x="6510190" y="0"/>
                        </a:cubicBezTo>
                        <a:cubicBezTo>
                          <a:pt x="6509475" y="15537"/>
                          <a:pt x="6511555" y="22375"/>
                          <a:pt x="6510190" y="36576"/>
                        </a:cubicBezTo>
                        <a:cubicBezTo>
                          <a:pt x="6403695" y="20240"/>
                          <a:pt x="6135058" y="33081"/>
                          <a:pt x="5989375" y="36576"/>
                        </a:cubicBezTo>
                        <a:cubicBezTo>
                          <a:pt x="5843692" y="40071"/>
                          <a:pt x="5581730" y="19446"/>
                          <a:pt x="5208152" y="36576"/>
                        </a:cubicBezTo>
                        <a:cubicBezTo>
                          <a:pt x="4834574" y="53706"/>
                          <a:pt x="4947691" y="51777"/>
                          <a:pt x="4687337" y="36576"/>
                        </a:cubicBezTo>
                        <a:cubicBezTo>
                          <a:pt x="4426984" y="21375"/>
                          <a:pt x="4440451" y="59338"/>
                          <a:pt x="4231623" y="36576"/>
                        </a:cubicBezTo>
                        <a:cubicBezTo>
                          <a:pt x="4022795" y="13814"/>
                          <a:pt x="3895021" y="37706"/>
                          <a:pt x="3775910" y="36576"/>
                        </a:cubicBezTo>
                        <a:cubicBezTo>
                          <a:pt x="3656799" y="35446"/>
                          <a:pt x="3387310" y="59361"/>
                          <a:pt x="3059789" y="36576"/>
                        </a:cubicBezTo>
                        <a:cubicBezTo>
                          <a:pt x="2732268" y="13791"/>
                          <a:pt x="2719596" y="17090"/>
                          <a:pt x="2604076" y="36576"/>
                        </a:cubicBezTo>
                        <a:cubicBezTo>
                          <a:pt x="2488556" y="56062"/>
                          <a:pt x="2206902" y="68226"/>
                          <a:pt x="1953057" y="36576"/>
                        </a:cubicBezTo>
                        <a:cubicBezTo>
                          <a:pt x="1699212" y="4926"/>
                          <a:pt x="1552383" y="31975"/>
                          <a:pt x="1432242" y="36576"/>
                        </a:cubicBezTo>
                        <a:cubicBezTo>
                          <a:pt x="1312102" y="41177"/>
                          <a:pt x="1012740" y="46297"/>
                          <a:pt x="781223" y="36576"/>
                        </a:cubicBezTo>
                        <a:cubicBezTo>
                          <a:pt x="549706" y="26855"/>
                          <a:pt x="239878" y="73540"/>
                          <a:pt x="0" y="36576"/>
                        </a:cubicBezTo>
                        <a:cubicBezTo>
                          <a:pt x="-1386" y="23779"/>
                          <a:pt x="1769" y="8239"/>
                          <a:pt x="0" y="0"/>
                        </a:cubicBezTo>
                        <a:close/>
                      </a:path>
                      <a:path w="6510190" h="3657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8078" y="6034"/>
                          <a:pt x="1041630" y="0"/>
                        </a:cubicBezTo>
                        <a:cubicBezTo>
                          <a:pt x="1175182" y="-6034"/>
                          <a:pt x="1490887" y="38691"/>
                          <a:pt x="1822853" y="0"/>
                        </a:cubicBezTo>
                        <a:cubicBezTo>
                          <a:pt x="2154819" y="-38691"/>
                          <a:pt x="2235404" y="-3172"/>
                          <a:pt x="2408770" y="0"/>
                        </a:cubicBezTo>
                        <a:cubicBezTo>
                          <a:pt x="2582136" y="3172"/>
                          <a:pt x="2820108" y="26514"/>
                          <a:pt x="2994687" y="0"/>
                        </a:cubicBezTo>
                        <a:cubicBezTo>
                          <a:pt x="3169266" y="-26514"/>
                          <a:pt x="3544431" y="-38940"/>
                          <a:pt x="3775910" y="0"/>
                        </a:cubicBezTo>
                        <a:cubicBezTo>
                          <a:pt x="4007389" y="38940"/>
                          <a:pt x="4105698" y="7408"/>
                          <a:pt x="4296725" y="0"/>
                        </a:cubicBezTo>
                        <a:cubicBezTo>
                          <a:pt x="4487752" y="-7408"/>
                          <a:pt x="4851891" y="-25167"/>
                          <a:pt x="5077948" y="0"/>
                        </a:cubicBezTo>
                        <a:cubicBezTo>
                          <a:pt x="5304005" y="25167"/>
                          <a:pt x="5507082" y="26354"/>
                          <a:pt x="5859171" y="0"/>
                        </a:cubicBezTo>
                        <a:cubicBezTo>
                          <a:pt x="6211260" y="-26354"/>
                          <a:pt x="6286793" y="584"/>
                          <a:pt x="6510190" y="0"/>
                        </a:cubicBezTo>
                        <a:cubicBezTo>
                          <a:pt x="6510731" y="12097"/>
                          <a:pt x="6511051" y="29008"/>
                          <a:pt x="6510190" y="36576"/>
                        </a:cubicBezTo>
                        <a:cubicBezTo>
                          <a:pt x="6162526" y="22753"/>
                          <a:pt x="6109599" y="46968"/>
                          <a:pt x="5794069" y="36576"/>
                        </a:cubicBezTo>
                        <a:cubicBezTo>
                          <a:pt x="5478539" y="26184"/>
                          <a:pt x="5341679" y="23264"/>
                          <a:pt x="5012846" y="36576"/>
                        </a:cubicBezTo>
                        <a:cubicBezTo>
                          <a:pt x="4684013" y="49888"/>
                          <a:pt x="4420613" y="37104"/>
                          <a:pt x="4231623" y="36576"/>
                        </a:cubicBezTo>
                        <a:cubicBezTo>
                          <a:pt x="4042633" y="36048"/>
                          <a:pt x="3824332" y="16640"/>
                          <a:pt x="3710808" y="36576"/>
                        </a:cubicBezTo>
                        <a:cubicBezTo>
                          <a:pt x="3597284" y="56512"/>
                          <a:pt x="3353238" y="61001"/>
                          <a:pt x="3059789" y="36576"/>
                        </a:cubicBezTo>
                        <a:cubicBezTo>
                          <a:pt x="2766340" y="12151"/>
                          <a:pt x="2599388" y="45085"/>
                          <a:pt x="2278567" y="36576"/>
                        </a:cubicBezTo>
                        <a:cubicBezTo>
                          <a:pt x="1957746" y="28067"/>
                          <a:pt x="1913835" y="47318"/>
                          <a:pt x="1627548" y="36576"/>
                        </a:cubicBezTo>
                        <a:cubicBezTo>
                          <a:pt x="1341261" y="25834"/>
                          <a:pt x="1364107" y="52564"/>
                          <a:pt x="1171834" y="36576"/>
                        </a:cubicBezTo>
                        <a:cubicBezTo>
                          <a:pt x="979561" y="20588"/>
                          <a:pt x="844677" y="45277"/>
                          <a:pt x="651019" y="36576"/>
                        </a:cubicBezTo>
                        <a:cubicBezTo>
                          <a:pt x="457362" y="27875"/>
                          <a:pt x="244555" y="31711"/>
                          <a:pt x="0" y="36576"/>
                        </a:cubicBezTo>
                        <a:cubicBezTo>
                          <a:pt x="-1549" y="24953"/>
                          <a:pt x="-1602" y="8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136F72-766A-4382-E7F8-1928965E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3408931"/>
            <a:ext cx="14429232" cy="68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921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BEB49A-5439-ECA9-A447-A63755F5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4" y="1278386"/>
            <a:ext cx="7143620" cy="7147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 atender a un afiliado alterado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56" y="8818534"/>
            <a:ext cx="6510190" cy="36576"/>
          </a:xfrm>
          <a:custGeom>
            <a:avLst/>
            <a:gdLst>
              <a:gd name="connsiteX0" fmla="*/ 0 w 6510190"/>
              <a:gd name="connsiteY0" fmla="*/ 0 h 36576"/>
              <a:gd name="connsiteX1" fmla="*/ 651019 w 6510190"/>
              <a:gd name="connsiteY1" fmla="*/ 0 h 36576"/>
              <a:gd name="connsiteX2" fmla="*/ 1302038 w 6510190"/>
              <a:gd name="connsiteY2" fmla="*/ 0 h 36576"/>
              <a:gd name="connsiteX3" fmla="*/ 1953057 w 6510190"/>
              <a:gd name="connsiteY3" fmla="*/ 0 h 36576"/>
              <a:gd name="connsiteX4" fmla="*/ 2734280 w 6510190"/>
              <a:gd name="connsiteY4" fmla="*/ 0 h 36576"/>
              <a:gd name="connsiteX5" fmla="*/ 3450401 w 6510190"/>
              <a:gd name="connsiteY5" fmla="*/ 0 h 36576"/>
              <a:gd name="connsiteX6" fmla="*/ 3906114 w 6510190"/>
              <a:gd name="connsiteY6" fmla="*/ 0 h 36576"/>
              <a:gd name="connsiteX7" fmla="*/ 4492031 w 6510190"/>
              <a:gd name="connsiteY7" fmla="*/ 0 h 36576"/>
              <a:gd name="connsiteX8" fmla="*/ 5273254 w 6510190"/>
              <a:gd name="connsiteY8" fmla="*/ 0 h 36576"/>
              <a:gd name="connsiteX9" fmla="*/ 5924273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989375 w 6510190"/>
              <a:gd name="connsiteY12" fmla="*/ 36576 h 36576"/>
              <a:gd name="connsiteX13" fmla="*/ 5208152 w 6510190"/>
              <a:gd name="connsiteY13" fmla="*/ 36576 h 36576"/>
              <a:gd name="connsiteX14" fmla="*/ 4687337 w 6510190"/>
              <a:gd name="connsiteY14" fmla="*/ 36576 h 36576"/>
              <a:gd name="connsiteX15" fmla="*/ 4231623 w 6510190"/>
              <a:gd name="connsiteY15" fmla="*/ 36576 h 36576"/>
              <a:gd name="connsiteX16" fmla="*/ 3775910 w 6510190"/>
              <a:gd name="connsiteY16" fmla="*/ 36576 h 36576"/>
              <a:gd name="connsiteX17" fmla="*/ 3059789 w 6510190"/>
              <a:gd name="connsiteY17" fmla="*/ 36576 h 36576"/>
              <a:gd name="connsiteX18" fmla="*/ 2604076 w 6510190"/>
              <a:gd name="connsiteY18" fmla="*/ 36576 h 36576"/>
              <a:gd name="connsiteX19" fmla="*/ 1953057 w 6510190"/>
              <a:gd name="connsiteY19" fmla="*/ 36576 h 36576"/>
              <a:gd name="connsiteX20" fmla="*/ 1432242 w 6510190"/>
              <a:gd name="connsiteY20" fmla="*/ 36576 h 36576"/>
              <a:gd name="connsiteX21" fmla="*/ 781223 w 6510190"/>
              <a:gd name="connsiteY21" fmla="*/ 36576 h 36576"/>
              <a:gd name="connsiteX22" fmla="*/ 0 w 6510190"/>
              <a:gd name="connsiteY22" fmla="*/ 36576 h 36576"/>
              <a:gd name="connsiteX23" fmla="*/ 0 w 6510190"/>
              <a:gd name="connsiteY23" fmla="*/ 0 h 36576"/>
              <a:gd name="connsiteX0" fmla="*/ 0 w 6510190"/>
              <a:gd name="connsiteY0" fmla="*/ 0 h 36576"/>
              <a:gd name="connsiteX1" fmla="*/ 585917 w 6510190"/>
              <a:gd name="connsiteY1" fmla="*/ 0 h 36576"/>
              <a:gd name="connsiteX2" fmla="*/ 1041630 w 6510190"/>
              <a:gd name="connsiteY2" fmla="*/ 0 h 36576"/>
              <a:gd name="connsiteX3" fmla="*/ 1822853 w 6510190"/>
              <a:gd name="connsiteY3" fmla="*/ 0 h 36576"/>
              <a:gd name="connsiteX4" fmla="*/ 2408770 w 6510190"/>
              <a:gd name="connsiteY4" fmla="*/ 0 h 36576"/>
              <a:gd name="connsiteX5" fmla="*/ 2994687 w 6510190"/>
              <a:gd name="connsiteY5" fmla="*/ 0 h 36576"/>
              <a:gd name="connsiteX6" fmla="*/ 3775910 w 6510190"/>
              <a:gd name="connsiteY6" fmla="*/ 0 h 36576"/>
              <a:gd name="connsiteX7" fmla="*/ 4296725 w 6510190"/>
              <a:gd name="connsiteY7" fmla="*/ 0 h 36576"/>
              <a:gd name="connsiteX8" fmla="*/ 5077948 w 6510190"/>
              <a:gd name="connsiteY8" fmla="*/ 0 h 36576"/>
              <a:gd name="connsiteX9" fmla="*/ 5859171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794069 w 6510190"/>
              <a:gd name="connsiteY12" fmla="*/ 36576 h 36576"/>
              <a:gd name="connsiteX13" fmla="*/ 5012846 w 6510190"/>
              <a:gd name="connsiteY13" fmla="*/ 36576 h 36576"/>
              <a:gd name="connsiteX14" fmla="*/ 4231623 w 6510190"/>
              <a:gd name="connsiteY14" fmla="*/ 36576 h 36576"/>
              <a:gd name="connsiteX15" fmla="*/ 3710808 w 6510190"/>
              <a:gd name="connsiteY15" fmla="*/ 36576 h 36576"/>
              <a:gd name="connsiteX16" fmla="*/ 3059789 w 6510190"/>
              <a:gd name="connsiteY16" fmla="*/ 36576 h 36576"/>
              <a:gd name="connsiteX17" fmla="*/ 2278567 w 6510190"/>
              <a:gd name="connsiteY17" fmla="*/ 36576 h 36576"/>
              <a:gd name="connsiteX18" fmla="*/ 1627548 w 6510190"/>
              <a:gd name="connsiteY18" fmla="*/ 36576 h 36576"/>
              <a:gd name="connsiteX19" fmla="*/ 1171834 w 6510190"/>
              <a:gd name="connsiteY19" fmla="*/ 36576 h 36576"/>
              <a:gd name="connsiteX20" fmla="*/ 651019 w 6510190"/>
              <a:gd name="connsiteY20" fmla="*/ 36576 h 36576"/>
              <a:gd name="connsiteX21" fmla="*/ 0 w 6510190"/>
              <a:gd name="connsiteY21" fmla="*/ 36576 h 36576"/>
              <a:gd name="connsiteX22" fmla="*/ 0 w 6510190"/>
              <a:gd name="connsiteY22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0190" h="36576" fill="none" extrusionOk="0">
                <a:moveTo>
                  <a:pt x="0" y="0"/>
                </a:moveTo>
                <a:cubicBezTo>
                  <a:pt x="187340" y="14427"/>
                  <a:pt x="491980" y="1526"/>
                  <a:pt x="651019" y="0"/>
                </a:cubicBezTo>
                <a:cubicBezTo>
                  <a:pt x="795738" y="16816"/>
                  <a:pt x="985440" y="-57702"/>
                  <a:pt x="1302038" y="0"/>
                </a:cubicBezTo>
                <a:cubicBezTo>
                  <a:pt x="1614979" y="11846"/>
                  <a:pt x="1663381" y="-1429"/>
                  <a:pt x="1953057" y="0"/>
                </a:cubicBezTo>
                <a:cubicBezTo>
                  <a:pt x="2223535" y="-8841"/>
                  <a:pt x="2410552" y="-41179"/>
                  <a:pt x="2734280" y="0"/>
                </a:cubicBezTo>
                <a:cubicBezTo>
                  <a:pt x="3060125" y="34975"/>
                  <a:pt x="3154155" y="17937"/>
                  <a:pt x="3450401" y="0"/>
                </a:cubicBezTo>
                <a:cubicBezTo>
                  <a:pt x="3754912" y="-13466"/>
                  <a:pt x="3716068" y="5983"/>
                  <a:pt x="3906114" y="0"/>
                </a:cubicBezTo>
                <a:cubicBezTo>
                  <a:pt x="4130070" y="10990"/>
                  <a:pt x="4269218" y="-27760"/>
                  <a:pt x="4492031" y="0"/>
                </a:cubicBezTo>
                <a:cubicBezTo>
                  <a:pt x="4761049" y="-11545"/>
                  <a:pt x="5034608" y="29929"/>
                  <a:pt x="5273254" y="0"/>
                </a:cubicBezTo>
                <a:cubicBezTo>
                  <a:pt x="5543748" y="1293"/>
                  <a:pt x="5784301" y="1118"/>
                  <a:pt x="5924273" y="0"/>
                </a:cubicBezTo>
                <a:cubicBezTo>
                  <a:pt x="6081042" y="33962"/>
                  <a:pt x="6334983" y="-34822"/>
                  <a:pt x="6510190" y="0"/>
                </a:cubicBezTo>
                <a:cubicBezTo>
                  <a:pt x="6508802" y="16205"/>
                  <a:pt x="6512273" y="22536"/>
                  <a:pt x="6510190" y="36576"/>
                </a:cubicBezTo>
                <a:cubicBezTo>
                  <a:pt x="6422963" y="-336"/>
                  <a:pt x="6118940" y="4292"/>
                  <a:pt x="5989375" y="36576"/>
                </a:cubicBezTo>
                <a:cubicBezTo>
                  <a:pt x="5824292" y="49087"/>
                  <a:pt x="5585495" y="75911"/>
                  <a:pt x="5208152" y="36576"/>
                </a:cubicBezTo>
                <a:cubicBezTo>
                  <a:pt x="4824927" y="42669"/>
                  <a:pt x="4960943" y="37438"/>
                  <a:pt x="4687337" y="36576"/>
                </a:cubicBezTo>
                <a:cubicBezTo>
                  <a:pt x="4432063" y="27619"/>
                  <a:pt x="4442671" y="59718"/>
                  <a:pt x="4231623" y="36576"/>
                </a:cubicBezTo>
                <a:cubicBezTo>
                  <a:pt x="4003174" y="20993"/>
                  <a:pt x="3894722" y="27420"/>
                  <a:pt x="3775910" y="36576"/>
                </a:cubicBezTo>
                <a:cubicBezTo>
                  <a:pt x="3661991" y="-17036"/>
                  <a:pt x="3396817" y="31256"/>
                  <a:pt x="3059789" y="36576"/>
                </a:cubicBezTo>
                <a:cubicBezTo>
                  <a:pt x="2731803" y="13827"/>
                  <a:pt x="2721330" y="14390"/>
                  <a:pt x="2604076" y="36576"/>
                </a:cubicBezTo>
                <a:cubicBezTo>
                  <a:pt x="2493767" y="51962"/>
                  <a:pt x="2216561" y="67476"/>
                  <a:pt x="1953057" y="36576"/>
                </a:cubicBezTo>
                <a:cubicBezTo>
                  <a:pt x="1703276" y="-10805"/>
                  <a:pt x="1553582" y="27471"/>
                  <a:pt x="1432242" y="36576"/>
                </a:cubicBezTo>
                <a:cubicBezTo>
                  <a:pt x="1302086" y="90935"/>
                  <a:pt x="1000933" y="33646"/>
                  <a:pt x="781223" y="36576"/>
                </a:cubicBezTo>
                <a:cubicBezTo>
                  <a:pt x="570338" y="43468"/>
                  <a:pt x="214621" y="80601"/>
                  <a:pt x="0" y="36576"/>
                </a:cubicBezTo>
                <a:cubicBezTo>
                  <a:pt x="-3350" y="24468"/>
                  <a:pt x="1759" y="7717"/>
                  <a:pt x="0" y="0"/>
                </a:cubicBezTo>
                <a:close/>
              </a:path>
              <a:path w="6510190" h="36576" stroke="0" extrusionOk="0">
                <a:moveTo>
                  <a:pt x="0" y="0"/>
                </a:moveTo>
                <a:cubicBezTo>
                  <a:pt x="180494" y="-4758"/>
                  <a:pt x="443372" y="-3163"/>
                  <a:pt x="585917" y="0"/>
                </a:cubicBezTo>
                <a:cubicBezTo>
                  <a:pt x="719052" y="8079"/>
                  <a:pt x="930212" y="8042"/>
                  <a:pt x="1041630" y="0"/>
                </a:cubicBezTo>
                <a:cubicBezTo>
                  <a:pt x="1133740" y="-9993"/>
                  <a:pt x="1460413" y="52040"/>
                  <a:pt x="1822853" y="0"/>
                </a:cubicBezTo>
                <a:cubicBezTo>
                  <a:pt x="2149245" y="-45183"/>
                  <a:pt x="2236988" y="-23232"/>
                  <a:pt x="2408770" y="0"/>
                </a:cubicBezTo>
                <a:cubicBezTo>
                  <a:pt x="2566180" y="26347"/>
                  <a:pt x="2815079" y="39069"/>
                  <a:pt x="2994687" y="0"/>
                </a:cubicBezTo>
                <a:cubicBezTo>
                  <a:pt x="3123459" y="-15508"/>
                  <a:pt x="3559379" y="2058"/>
                  <a:pt x="3775910" y="0"/>
                </a:cubicBezTo>
                <a:cubicBezTo>
                  <a:pt x="4003812" y="38319"/>
                  <a:pt x="4105139" y="-7076"/>
                  <a:pt x="4296725" y="0"/>
                </a:cubicBezTo>
                <a:cubicBezTo>
                  <a:pt x="4497364" y="-25810"/>
                  <a:pt x="4859648" y="-33235"/>
                  <a:pt x="5077948" y="0"/>
                </a:cubicBezTo>
                <a:cubicBezTo>
                  <a:pt x="5324522" y="11036"/>
                  <a:pt x="5513134" y="21234"/>
                  <a:pt x="5859171" y="0"/>
                </a:cubicBezTo>
                <a:cubicBezTo>
                  <a:pt x="6212517" y="-19260"/>
                  <a:pt x="6294730" y="-6847"/>
                  <a:pt x="6510190" y="0"/>
                </a:cubicBezTo>
                <a:cubicBezTo>
                  <a:pt x="6511264" y="12130"/>
                  <a:pt x="6511036" y="28818"/>
                  <a:pt x="6510190" y="36576"/>
                </a:cubicBezTo>
                <a:cubicBezTo>
                  <a:pt x="6151433" y="23971"/>
                  <a:pt x="6113894" y="52202"/>
                  <a:pt x="5794069" y="36576"/>
                </a:cubicBezTo>
                <a:cubicBezTo>
                  <a:pt x="5473262" y="39043"/>
                  <a:pt x="5353257" y="19198"/>
                  <a:pt x="5012846" y="36576"/>
                </a:cubicBezTo>
                <a:cubicBezTo>
                  <a:pt x="4693554" y="26997"/>
                  <a:pt x="4446003" y="48311"/>
                  <a:pt x="4231623" y="36576"/>
                </a:cubicBezTo>
                <a:cubicBezTo>
                  <a:pt x="4046477" y="30013"/>
                  <a:pt x="3848817" y="8473"/>
                  <a:pt x="3710808" y="36576"/>
                </a:cubicBezTo>
                <a:cubicBezTo>
                  <a:pt x="3614035" y="59509"/>
                  <a:pt x="3357538" y="115923"/>
                  <a:pt x="3059789" y="36576"/>
                </a:cubicBezTo>
                <a:cubicBezTo>
                  <a:pt x="2740415" y="2412"/>
                  <a:pt x="2618337" y="43836"/>
                  <a:pt x="2278567" y="36576"/>
                </a:cubicBezTo>
                <a:cubicBezTo>
                  <a:pt x="1957689" y="25636"/>
                  <a:pt x="1917309" y="44798"/>
                  <a:pt x="1627548" y="36576"/>
                </a:cubicBezTo>
                <a:cubicBezTo>
                  <a:pt x="1341640" y="26595"/>
                  <a:pt x="1370539" y="52424"/>
                  <a:pt x="1171834" y="36576"/>
                </a:cubicBezTo>
                <a:cubicBezTo>
                  <a:pt x="997042" y="2663"/>
                  <a:pt x="853235" y="25241"/>
                  <a:pt x="651019" y="36576"/>
                </a:cubicBezTo>
                <a:cubicBezTo>
                  <a:pt x="467046" y="32256"/>
                  <a:pt x="267575" y="11776"/>
                  <a:pt x="0" y="36576"/>
                </a:cubicBezTo>
                <a:cubicBezTo>
                  <a:pt x="-1085" y="25116"/>
                  <a:pt x="-1252" y="6731"/>
                  <a:pt x="0" y="0"/>
                </a:cubicBezTo>
                <a:close/>
              </a:path>
              <a:path w="6510190" h="36576" fill="none" stroke="0" extrusionOk="0">
                <a:moveTo>
                  <a:pt x="0" y="0"/>
                </a:moveTo>
                <a:cubicBezTo>
                  <a:pt x="139814" y="-15234"/>
                  <a:pt x="470273" y="11088"/>
                  <a:pt x="651019" y="0"/>
                </a:cubicBezTo>
                <a:cubicBezTo>
                  <a:pt x="838877" y="8443"/>
                  <a:pt x="967088" y="-17479"/>
                  <a:pt x="1302038" y="0"/>
                </a:cubicBezTo>
                <a:cubicBezTo>
                  <a:pt x="1597485" y="26945"/>
                  <a:pt x="1660866" y="7265"/>
                  <a:pt x="1953057" y="0"/>
                </a:cubicBezTo>
                <a:cubicBezTo>
                  <a:pt x="2210088" y="-19567"/>
                  <a:pt x="2416130" y="-21169"/>
                  <a:pt x="2734280" y="0"/>
                </a:cubicBezTo>
                <a:cubicBezTo>
                  <a:pt x="3089185" y="31796"/>
                  <a:pt x="3153378" y="9515"/>
                  <a:pt x="3450401" y="0"/>
                </a:cubicBezTo>
                <a:cubicBezTo>
                  <a:pt x="3742788" y="-13156"/>
                  <a:pt x="3716020" y="991"/>
                  <a:pt x="3906114" y="0"/>
                </a:cubicBezTo>
                <a:cubicBezTo>
                  <a:pt x="4092574" y="-16295"/>
                  <a:pt x="4265768" y="35761"/>
                  <a:pt x="4492031" y="0"/>
                </a:cubicBezTo>
                <a:cubicBezTo>
                  <a:pt x="4744573" y="10299"/>
                  <a:pt x="5037922" y="23382"/>
                  <a:pt x="5273254" y="0"/>
                </a:cubicBezTo>
                <a:cubicBezTo>
                  <a:pt x="5500515" y="-23700"/>
                  <a:pt x="5789941" y="-14908"/>
                  <a:pt x="5924273" y="0"/>
                </a:cubicBezTo>
                <a:cubicBezTo>
                  <a:pt x="6080819" y="35681"/>
                  <a:pt x="6357610" y="22951"/>
                  <a:pt x="6510190" y="0"/>
                </a:cubicBezTo>
                <a:cubicBezTo>
                  <a:pt x="6510389" y="16945"/>
                  <a:pt x="6511780" y="22651"/>
                  <a:pt x="6510190" y="36576"/>
                </a:cubicBezTo>
                <a:cubicBezTo>
                  <a:pt x="6428569" y="-1538"/>
                  <a:pt x="6138952" y="14767"/>
                  <a:pt x="5989375" y="36576"/>
                </a:cubicBezTo>
                <a:cubicBezTo>
                  <a:pt x="5784590" y="49776"/>
                  <a:pt x="5573900" y="14043"/>
                  <a:pt x="5208152" y="36576"/>
                </a:cubicBezTo>
                <a:cubicBezTo>
                  <a:pt x="4824749" y="53009"/>
                  <a:pt x="4944194" y="44649"/>
                  <a:pt x="4687337" y="36576"/>
                </a:cubicBezTo>
                <a:cubicBezTo>
                  <a:pt x="4427662" y="12202"/>
                  <a:pt x="4435611" y="62164"/>
                  <a:pt x="4231623" y="36576"/>
                </a:cubicBezTo>
                <a:cubicBezTo>
                  <a:pt x="4013542" y="30360"/>
                  <a:pt x="3912566" y="50743"/>
                  <a:pt x="3775910" y="36576"/>
                </a:cubicBezTo>
                <a:cubicBezTo>
                  <a:pt x="3656136" y="51209"/>
                  <a:pt x="3429930" y="34080"/>
                  <a:pt x="3059789" y="36576"/>
                </a:cubicBezTo>
                <a:cubicBezTo>
                  <a:pt x="2731192" y="15498"/>
                  <a:pt x="2718075" y="17171"/>
                  <a:pt x="2604076" y="36576"/>
                </a:cubicBezTo>
                <a:cubicBezTo>
                  <a:pt x="2516199" y="110796"/>
                  <a:pt x="2185132" y="79706"/>
                  <a:pt x="1953057" y="36576"/>
                </a:cubicBezTo>
                <a:cubicBezTo>
                  <a:pt x="1704117" y="-23126"/>
                  <a:pt x="1529624" y="30687"/>
                  <a:pt x="1432242" y="36576"/>
                </a:cubicBezTo>
                <a:cubicBezTo>
                  <a:pt x="1324320" y="51696"/>
                  <a:pt x="999476" y="86348"/>
                  <a:pt x="781223" y="36576"/>
                </a:cubicBezTo>
                <a:cubicBezTo>
                  <a:pt x="526096" y="74251"/>
                  <a:pt x="218029" y="44550"/>
                  <a:pt x="0" y="36576"/>
                </a:cubicBezTo>
                <a:cubicBezTo>
                  <a:pt x="-333" y="24109"/>
                  <a:pt x="1741" y="76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10190"/>
                      <a:gd name="connsiteY0" fmla="*/ 0 h 36576"/>
                      <a:gd name="connsiteX1" fmla="*/ 651019 w 6510190"/>
                      <a:gd name="connsiteY1" fmla="*/ 0 h 36576"/>
                      <a:gd name="connsiteX2" fmla="*/ 1302038 w 6510190"/>
                      <a:gd name="connsiteY2" fmla="*/ 0 h 36576"/>
                      <a:gd name="connsiteX3" fmla="*/ 1953057 w 6510190"/>
                      <a:gd name="connsiteY3" fmla="*/ 0 h 36576"/>
                      <a:gd name="connsiteX4" fmla="*/ 2734280 w 6510190"/>
                      <a:gd name="connsiteY4" fmla="*/ 0 h 36576"/>
                      <a:gd name="connsiteX5" fmla="*/ 3450401 w 6510190"/>
                      <a:gd name="connsiteY5" fmla="*/ 0 h 36576"/>
                      <a:gd name="connsiteX6" fmla="*/ 3906114 w 6510190"/>
                      <a:gd name="connsiteY6" fmla="*/ 0 h 36576"/>
                      <a:gd name="connsiteX7" fmla="*/ 4492031 w 6510190"/>
                      <a:gd name="connsiteY7" fmla="*/ 0 h 36576"/>
                      <a:gd name="connsiteX8" fmla="*/ 5273254 w 6510190"/>
                      <a:gd name="connsiteY8" fmla="*/ 0 h 36576"/>
                      <a:gd name="connsiteX9" fmla="*/ 5924273 w 6510190"/>
                      <a:gd name="connsiteY9" fmla="*/ 0 h 36576"/>
                      <a:gd name="connsiteX10" fmla="*/ 6510190 w 6510190"/>
                      <a:gd name="connsiteY10" fmla="*/ 0 h 36576"/>
                      <a:gd name="connsiteX11" fmla="*/ 6510190 w 6510190"/>
                      <a:gd name="connsiteY11" fmla="*/ 36576 h 36576"/>
                      <a:gd name="connsiteX12" fmla="*/ 5989375 w 6510190"/>
                      <a:gd name="connsiteY12" fmla="*/ 36576 h 36576"/>
                      <a:gd name="connsiteX13" fmla="*/ 5208152 w 6510190"/>
                      <a:gd name="connsiteY13" fmla="*/ 36576 h 36576"/>
                      <a:gd name="connsiteX14" fmla="*/ 4687337 w 6510190"/>
                      <a:gd name="connsiteY14" fmla="*/ 36576 h 36576"/>
                      <a:gd name="connsiteX15" fmla="*/ 4231623 w 6510190"/>
                      <a:gd name="connsiteY15" fmla="*/ 36576 h 36576"/>
                      <a:gd name="connsiteX16" fmla="*/ 3775910 w 6510190"/>
                      <a:gd name="connsiteY16" fmla="*/ 36576 h 36576"/>
                      <a:gd name="connsiteX17" fmla="*/ 3059789 w 6510190"/>
                      <a:gd name="connsiteY17" fmla="*/ 36576 h 36576"/>
                      <a:gd name="connsiteX18" fmla="*/ 2604076 w 6510190"/>
                      <a:gd name="connsiteY18" fmla="*/ 36576 h 36576"/>
                      <a:gd name="connsiteX19" fmla="*/ 1953057 w 6510190"/>
                      <a:gd name="connsiteY19" fmla="*/ 36576 h 36576"/>
                      <a:gd name="connsiteX20" fmla="*/ 1432242 w 6510190"/>
                      <a:gd name="connsiteY20" fmla="*/ 36576 h 36576"/>
                      <a:gd name="connsiteX21" fmla="*/ 781223 w 6510190"/>
                      <a:gd name="connsiteY21" fmla="*/ 36576 h 36576"/>
                      <a:gd name="connsiteX22" fmla="*/ 0 w 6510190"/>
                      <a:gd name="connsiteY22" fmla="*/ 36576 h 36576"/>
                      <a:gd name="connsiteX23" fmla="*/ 0 w 6510190"/>
                      <a:gd name="connsiteY23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510190" h="36576" fill="none" extrusionOk="0">
                        <a:moveTo>
                          <a:pt x="0" y="0"/>
                        </a:moveTo>
                        <a:cubicBezTo>
                          <a:pt x="161111" y="-2097"/>
                          <a:pt x="501055" y="-465"/>
                          <a:pt x="651019" y="0"/>
                        </a:cubicBezTo>
                        <a:cubicBezTo>
                          <a:pt x="800983" y="465"/>
                          <a:pt x="997901" y="-18459"/>
                          <a:pt x="1302038" y="0"/>
                        </a:cubicBezTo>
                        <a:cubicBezTo>
                          <a:pt x="1606175" y="18459"/>
                          <a:pt x="1662008" y="955"/>
                          <a:pt x="1953057" y="0"/>
                        </a:cubicBezTo>
                        <a:cubicBezTo>
                          <a:pt x="2244106" y="-955"/>
                          <a:pt x="2398681" y="-29506"/>
                          <a:pt x="2734280" y="0"/>
                        </a:cubicBezTo>
                        <a:cubicBezTo>
                          <a:pt x="3069879" y="29506"/>
                          <a:pt x="3152053" y="12243"/>
                          <a:pt x="3450401" y="0"/>
                        </a:cubicBezTo>
                        <a:cubicBezTo>
                          <a:pt x="3748749" y="-12243"/>
                          <a:pt x="3717867" y="-748"/>
                          <a:pt x="3906114" y="0"/>
                        </a:cubicBezTo>
                        <a:cubicBezTo>
                          <a:pt x="4094361" y="748"/>
                          <a:pt x="4281847" y="13415"/>
                          <a:pt x="4492031" y="0"/>
                        </a:cubicBezTo>
                        <a:cubicBezTo>
                          <a:pt x="4702215" y="-13415"/>
                          <a:pt x="5025379" y="20366"/>
                          <a:pt x="5273254" y="0"/>
                        </a:cubicBezTo>
                        <a:cubicBezTo>
                          <a:pt x="5521129" y="-20366"/>
                          <a:pt x="5771612" y="-29898"/>
                          <a:pt x="5924273" y="0"/>
                        </a:cubicBezTo>
                        <a:cubicBezTo>
                          <a:pt x="6076934" y="29898"/>
                          <a:pt x="6354559" y="-8644"/>
                          <a:pt x="6510190" y="0"/>
                        </a:cubicBezTo>
                        <a:cubicBezTo>
                          <a:pt x="6509475" y="15537"/>
                          <a:pt x="6511555" y="22375"/>
                          <a:pt x="6510190" y="36576"/>
                        </a:cubicBezTo>
                        <a:cubicBezTo>
                          <a:pt x="6403695" y="20240"/>
                          <a:pt x="6135058" y="33081"/>
                          <a:pt x="5989375" y="36576"/>
                        </a:cubicBezTo>
                        <a:cubicBezTo>
                          <a:pt x="5843692" y="40071"/>
                          <a:pt x="5581730" y="19446"/>
                          <a:pt x="5208152" y="36576"/>
                        </a:cubicBezTo>
                        <a:cubicBezTo>
                          <a:pt x="4834574" y="53706"/>
                          <a:pt x="4947691" y="51777"/>
                          <a:pt x="4687337" y="36576"/>
                        </a:cubicBezTo>
                        <a:cubicBezTo>
                          <a:pt x="4426984" y="21375"/>
                          <a:pt x="4440451" y="59338"/>
                          <a:pt x="4231623" y="36576"/>
                        </a:cubicBezTo>
                        <a:cubicBezTo>
                          <a:pt x="4022795" y="13814"/>
                          <a:pt x="3895021" y="37706"/>
                          <a:pt x="3775910" y="36576"/>
                        </a:cubicBezTo>
                        <a:cubicBezTo>
                          <a:pt x="3656799" y="35446"/>
                          <a:pt x="3387310" y="59361"/>
                          <a:pt x="3059789" y="36576"/>
                        </a:cubicBezTo>
                        <a:cubicBezTo>
                          <a:pt x="2732268" y="13791"/>
                          <a:pt x="2719596" y="17090"/>
                          <a:pt x="2604076" y="36576"/>
                        </a:cubicBezTo>
                        <a:cubicBezTo>
                          <a:pt x="2488556" y="56062"/>
                          <a:pt x="2206902" y="68226"/>
                          <a:pt x="1953057" y="36576"/>
                        </a:cubicBezTo>
                        <a:cubicBezTo>
                          <a:pt x="1699212" y="4926"/>
                          <a:pt x="1552383" y="31975"/>
                          <a:pt x="1432242" y="36576"/>
                        </a:cubicBezTo>
                        <a:cubicBezTo>
                          <a:pt x="1312102" y="41177"/>
                          <a:pt x="1012740" y="46297"/>
                          <a:pt x="781223" y="36576"/>
                        </a:cubicBezTo>
                        <a:cubicBezTo>
                          <a:pt x="549706" y="26855"/>
                          <a:pt x="239878" y="73540"/>
                          <a:pt x="0" y="36576"/>
                        </a:cubicBezTo>
                        <a:cubicBezTo>
                          <a:pt x="-1386" y="23779"/>
                          <a:pt x="1769" y="8239"/>
                          <a:pt x="0" y="0"/>
                        </a:cubicBezTo>
                        <a:close/>
                      </a:path>
                      <a:path w="6510190" h="3657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8078" y="6034"/>
                          <a:pt x="1041630" y="0"/>
                        </a:cubicBezTo>
                        <a:cubicBezTo>
                          <a:pt x="1175182" y="-6034"/>
                          <a:pt x="1490887" y="38691"/>
                          <a:pt x="1822853" y="0"/>
                        </a:cubicBezTo>
                        <a:cubicBezTo>
                          <a:pt x="2154819" y="-38691"/>
                          <a:pt x="2235404" y="-3172"/>
                          <a:pt x="2408770" y="0"/>
                        </a:cubicBezTo>
                        <a:cubicBezTo>
                          <a:pt x="2582136" y="3172"/>
                          <a:pt x="2820108" y="26514"/>
                          <a:pt x="2994687" y="0"/>
                        </a:cubicBezTo>
                        <a:cubicBezTo>
                          <a:pt x="3169266" y="-26514"/>
                          <a:pt x="3544431" y="-38940"/>
                          <a:pt x="3775910" y="0"/>
                        </a:cubicBezTo>
                        <a:cubicBezTo>
                          <a:pt x="4007389" y="38940"/>
                          <a:pt x="4105698" y="7408"/>
                          <a:pt x="4296725" y="0"/>
                        </a:cubicBezTo>
                        <a:cubicBezTo>
                          <a:pt x="4487752" y="-7408"/>
                          <a:pt x="4851891" y="-25167"/>
                          <a:pt x="5077948" y="0"/>
                        </a:cubicBezTo>
                        <a:cubicBezTo>
                          <a:pt x="5304005" y="25167"/>
                          <a:pt x="5507082" y="26354"/>
                          <a:pt x="5859171" y="0"/>
                        </a:cubicBezTo>
                        <a:cubicBezTo>
                          <a:pt x="6211260" y="-26354"/>
                          <a:pt x="6286793" y="584"/>
                          <a:pt x="6510190" y="0"/>
                        </a:cubicBezTo>
                        <a:cubicBezTo>
                          <a:pt x="6510731" y="12097"/>
                          <a:pt x="6511051" y="29008"/>
                          <a:pt x="6510190" y="36576"/>
                        </a:cubicBezTo>
                        <a:cubicBezTo>
                          <a:pt x="6162526" y="22753"/>
                          <a:pt x="6109599" y="46968"/>
                          <a:pt x="5794069" y="36576"/>
                        </a:cubicBezTo>
                        <a:cubicBezTo>
                          <a:pt x="5478539" y="26184"/>
                          <a:pt x="5341679" y="23264"/>
                          <a:pt x="5012846" y="36576"/>
                        </a:cubicBezTo>
                        <a:cubicBezTo>
                          <a:pt x="4684013" y="49888"/>
                          <a:pt x="4420613" y="37104"/>
                          <a:pt x="4231623" y="36576"/>
                        </a:cubicBezTo>
                        <a:cubicBezTo>
                          <a:pt x="4042633" y="36048"/>
                          <a:pt x="3824332" y="16640"/>
                          <a:pt x="3710808" y="36576"/>
                        </a:cubicBezTo>
                        <a:cubicBezTo>
                          <a:pt x="3597284" y="56512"/>
                          <a:pt x="3353238" y="61001"/>
                          <a:pt x="3059789" y="36576"/>
                        </a:cubicBezTo>
                        <a:cubicBezTo>
                          <a:pt x="2766340" y="12151"/>
                          <a:pt x="2599388" y="45085"/>
                          <a:pt x="2278567" y="36576"/>
                        </a:cubicBezTo>
                        <a:cubicBezTo>
                          <a:pt x="1957746" y="28067"/>
                          <a:pt x="1913835" y="47318"/>
                          <a:pt x="1627548" y="36576"/>
                        </a:cubicBezTo>
                        <a:cubicBezTo>
                          <a:pt x="1341261" y="25834"/>
                          <a:pt x="1364107" y="52564"/>
                          <a:pt x="1171834" y="36576"/>
                        </a:cubicBezTo>
                        <a:cubicBezTo>
                          <a:pt x="979561" y="20588"/>
                          <a:pt x="844677" y="45277"/>
                          <a:pt x="651019" y="36576"/>
                        </a:cubicBezTo>
                        <a:cubicBezTo>
                          <a:pt x="457362" y="27875"/>
                          <a:pt x="244555" y="31711"/>
                          <a:pt x="0" y="36576"/>
                        </a:cubicBezTo>
                        <a:cubicBezTo>
                          <a:pt x="-1549" y="24953"/>
                          <a:pt x="-1602" y="8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D89E91-6A8D-5AB4-2462-723A464A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3156458"/>
            <a:ext cx="14429232" cy="7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110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C8EBEC-43F1-AA84-7AF9-E57BFA0D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4" y="1278386"/>
            <a:ext cx="7143620" cy="7147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9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Lineamientos generales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56" y="8818534"/>
            <a:ext cx="6510190" cy="36576"/>
          </a:xfrm>
          <a:custGeom>
            <a:avLst/>
            <a:gdLst>
              <a:gd name="connsiteX0" fmla="*/ 0 w 6510190"/>
              <a:gd name="connsiteY0" fmla="*/ 0 h 36576"/>
              <a:gd name="connsiteX1" fmla="*/ 651019 w 6510190"/>
              <a:gd name="connsiteY1" fmla="*/ 0 h 36576"/>
              <a:gd name="connsiteX2" fmla="*/ 1302038 w 6510190"/>
              <a:gd name="connsiteY2" fmla="*/ 0 h 36576"/>
              <a:gd name="connsiteX3" fmla="*/ 1953057 w 6510190"/>
              <a:gd name="connsiteY3" fmla="*/ 0 h 36576"/>
              <a:gd name="connsiteX4" fmla="*/ 2734280 w 6510190"/>
              <a:gd name="connsiteY4" fmla="*/ 0 h 36576"/>
              <a:gd name="connsiteX5" fmla="*/ 3450401 w 6510190"/>
              <a:gd name="connsiteY5" fmla="*/ 0 h 36576"/>
              <a:gd name="connsiteX6" fmla="*/ 3906114 w 6510190"/>
              <a:gd name="connsiteY6" fmla="*/ 0 h 36576"/>
              <a:gd name="connsiteX7" fmla="*/ 4492031 w 6510190"/>
              <a:gd name="connsiteY7" fmla="*/ 0 h 36576"/>
              <a:gd name="connsiteX8" fmla="*/ 5273254 w 6510190"/>
              <a:gd name="connsiteY8" fmla="*/ 0 h 36576"/>
              <a:gd name="connsiteX9" fmla="*/ 5924273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989375 w 6510190"/>
              <a:gd name="connsiteY12" fmla="*/ 36576 h 36576"/>
              <a:gd name="connsiteX13" fmla="*/ 5208152 w 6510190"/>
              <a:gd name="connsiteY13" fmla="*/ 36576 h 36576"/>
              <a:gd name="connsiteX14" fmla="*/ 4687337 w 6510190"/>
              <a:gd name="connsiteY14" fmla="*/ 36576 h 36576"/>
              <a:gd name="connsiteX15" fmla="*/ 4231623 w 6510190"/>
              <a:gd name="connsiteY15" fmla="*/ 36576 h 36576"/>
              <a:gd name="connsiteX16" fmla="*/ 3775910 w 6510190"/>
              <a:gd name="connsiteY16" fmla="*/ 36576 h 36576"/>
              <a:gd name="connsiteX17" fmla="*/ 3059789 w 6510190"/>
              <a:gd name="connsiteY17" fmla="*/ 36576 h 36576"/>
              <a:gd name="connsiteX18" fmla="*/ 2604076 w 6510190"/>
              <a:gd name="connsiteY18" fmla="*/ 36576 h 36576"/>
              <a:gd name="connsiteX19" fmla="*/ 1953057 w 6510190"/>
              <a:gd name="connsiteY19" fmla="*/ 36576 h 36576"/>
              <a:gd name="connsiteX20" fmla="*/ 1432242 w 6510190"/>
              <a:gd name="connsiteY20" fmla="*/ 36576 h 36576"/>
              <a:gd name="connsiteX21" fmla="*/ 781223 w 6510190"/>
              <a:gd name="connsiteY21" fmla="*/ 36576 h 36576"/>
              <a:gd name="connsiteX22" fmla="*/ 0 w 6510190"/>
              <a:gd name="connsiteY22" fmla="*/ 36576 h 36576"/>
              <a:gd name="connsiteX23" fmla="*/ 0 w 6510190"/>
              <a:gd name="connsiteY23" fmla="*/ 0 h 36576"/>
              <a:gd name="connsiteX0" fmla="*/ 0 w 6510190"/>
              <a:gd name="connsiteY0" fmla="*/ 0 h 36576"/>
              <a:gd name="connsiteX1" fmla="*/ 585917 w 6510190"/>
              <a:gd name="connsiteY1" fmla="*/ 0 h 36576"/>
              <a:gd name="connsiteX2" fmla="*/ 1041630 w 6510190"/>
              <a:gd name="connsiteY2" fmla="*/ 0 h 36576"/>
              <a:gd name="connsiteX3" fmla="*/ 1822853 w 6510190"/>
              <a:gd name="connsiteY3" fmla="*/ 0 h 36576"/>
              <a:gd name="connsiteX4" fmla="*/ 2408770 w 6510190"/>
              <a:gd name="connsiteY4" fmla="*/ 0 h 36576"/>
              <a:gd name="connsiteX5" fmla="*/ 2994687 w 6510190"/>
              <a:gd name="connsiteY5" fmla="*/ 0 h 36576"/>
              <a:gd name="connsiteX6" fmla="*/ 3775910 w 6510190"/>
              <a:gd name="connsiteY6" fmla="*/ 0 h 36576"/>
              <a:gd name="connsiteX7" fmla="*/ 4296725 w 6510190"/>
              <a:gd name="connsiteY7" fmla="*/ 0 h 36576"/>
              <a:gd name="connsiteX8" fmla="*/ 5077948 w 6510190"/>
              <a:gd name="connsiteY8" fmla="*/ 0 h 36576"/>
              <a:gd name="connsiteX9" fmla="*/ 5859171 w 6510190"/>
              <a:gd name="connsiteY9" fmla="*/ 0 h 36576"/>
              <a:gd name="connsiteX10" fmla="*/ 6510190 w 6510190"/>
              <a:gd name="connsiteY10" fmla="*/ 0 h 36576"/>
              <a:gd name="connsiteX11" fmla="*/ 6510190 w 6510190"/>
              <a:gd name="connsiteY11" fmla="*/ 36576 h 36576"/>
              <a:gd name="connsiteX12" fmla="*/ 5794069 w 6510190"/>
              <a:gd name="connsiteY12" fmla="*/ 36576 h 36576"/>
              <a:gd name="connsiteX13" fmla="*/ 5012846 w 6510190"/>
              <a:gd name="connsiteY13" fmla="*/ 36576 h 36576"/>
              <a:gd name="connsiteX14" fmla="*/ 4231623 w 6510190"/>
              <a:gd name="connsiteY14" fmla="*/ 36576 h 36576"/>
              <a:gd name="connsiteX15" fmla="*/ 3710808 w 6510190"/>
              <a:gd name="connsiteY15" fmla="*/ 36576 h 36576"/>
              <a:gd name="connsiteX16" fmla="*/ 3059789 w 6510190"/>
              <a:gd name="connsiteY16" fmla="*/ 36576 h 36576"/>
              <a:gd name="connsiteX17" fmla="*/ 2278567 w 6510190"/>
              <a:gd name="connsiteY17" fmla="*/ 36576 h 36576"/>
              <a:gd name="connsiteX18" fmla="*/ 1627548 w 6510190"/>
              <a:gd name="connsiteY18" fmla="*/ 36576 h 36576"/>
              <a:gd name="connsiteX19" fmla="*/ 1171834 w 6510190"/>
              <a:gd name="connsiteY19" fmla="*/ 36576 h 36576"/>
              <a:gd name="connsiteX20" fmla="*/ 651019 w 6510190"/>
              <a:gd name="connsiteY20" fmla="*/ 36576 h 36576"/>
              <a:gd name="connsiteX21" fmla="*/ 0 w 6510190"/>
              <a:gd name="connsiteY21" fmla="*/ 36576 h 36576"/>
              <a:gd name="connsiteX22" fmla="*/ 0 w 6510190"/>
              <a:gd name="connsiteY22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0190" h="36576" fill="none" extrusionOk="0">
                <a:moveTo>
                  <a:pt x="0" y="0"/>
                </a:moveTo>
                <a:cubicBezTo>
                  <a:pt x="187340" y="14427"/>
                  <a:pt x="491980" y="1526"/>
                  <a:pt x="651019" y="0"/>
                </a:cubicBezTo>
                <a:cubicBezTo>
                  <a:pt x="795738" y="16816"/>
                  <a:pt x="985440" y="-57702"/>
                  <a:pt x="1302038" y="0"/>
                </a:cubicBezTo>
                <a:cubicBezTo>
                  <a:pt x="1614979" y="11846"/>
                  <a:pt x="1663381" y="-1429"/>
                  <a:pt x="1953057" y="0"/>
                </a:cubicBezTo>
                <a:cubicBezTo>
                  <a:pt x="2223535" y="-8841"/>
                  <a:pt x="2410552" y="-41179"/>
                  <a:pt x="2734280" y="0"/>
                </a:cubicBezTo>
                <a:cubicBezTo>
                  <a:pt x="3060125" y="34975"/>
                  <a:pt x="3154155" y="17937"/>
                  <a:pt x="3450401" y="0"/>
                </a:cubicBezTo>
                <a:cubicBezTo>
                  <a:pt x="3754912" y="-13466"/>
                  <a:pt x="3716068" y="5983"/>
                  <a:pt x="3906114" y="0"/>
                </a:cubicBezTo>
                <a:cubicBezTo>
                  <a:pt x="4130070" y="10990"/>
                  <a:pt x="4269218" y="-27760"/>
                  <a:pt x="4492031" y="0"/>
                </a:cubicBezTo>
                <a:cubicBezTo>
                  <a:pt x="4761049" y="-11545"/>
                  <a:pt x="5034608" y="29929"/>
                  <a:pt x="5273254" y="0"/>
                </a:cubicBezTo>
                <a:cubicBezTo>
                  <a:pt x="5543748" y="1293"/>
                  <a:pt x="5784301" y="1118"/>
                  <a:pt x="5924273" y="0"/>
                </a:cubicBezTo>
                <a:cubicBezTo>
                  <a:pt x="6081042" y="33962"/>
                  <a:pt x="6334983" y="-34822"/>
                  <a:pt x="6510190" y="0"/>
                </a:cubicBezTo>
                <a:cubicBezTo>
                  <a:pt x="6508802" y="16205"/>
                  <a:pt x="6512273" y="22536"/>
                  <a:pt x="6510190" y="36576"/>
                </a:cubicBezTo>
                <a:cubicBezTo>
                  <a:pt x="6422963" y="-336"/>
                  <a:pt x="6118940" y="4292"/>
                  <a:pt x="5989375" y="36576"/>
                </a:cubicBezTo>
                <a:cubicBezTo>
                  <a:pt x="5824292" y="49087"/>
                  <a:pt x="5585495" y="75911"/>
                  <a:pt x="5208152" y="36576"/>
                </a:cubicBezTo>
                <a:cubicBezTo>
                  <a:pt x="4824927" y="42669"/>
                  <a:pt x="4960943" y="37438"/>
                  <a:pt x="4687337" y="36576"/>
                </a:cubicBezTo>
                <a:cubicBezTo>
                  <a:pt x="4432063" y="27619"/>
                  <a:pt x="4442671" y="59718"/>
                  <a:pt x="4231623" y="36576"/>
                </a:cubicBezTo>
                <a:cubicBezTo>
                  <a:pt x="4003174" y="20993"/>
                  <a:pt x="3894722" y="27420"/>
                  <a:pt x="3775910" y="36576"/>
                </a:cubicBezTo>
                <a:cubicBezTo>
                  <a:pt x="3661991" y="-17036"/>
                  <a:pt x="3396817" y="31256"/>
                  <a:pt x="3059789" y="36576"/>
                </a:cubicBezTo>
                <a:cubicBezTo>
                  <a:pt x="2731803" y="13827"/>
                  <a:pt x="2721330" y="14390"/>
                  <a:pt x="2604076" y="36576"/>
                </a:cubicBezTo>
                <a:cubicBezTo>
                  <a:pt x="2493767" y="51962"/>
                  <a:pt x="2216561" y="67476"/>
                  <a:pt x="1953057" y="36576"/>
                </a:cubicBezTo>
                <a:cubicBezTo>
                  <a:pt x="1703276" y="-10805"/>
                  <a:pt x="1553582" y="27471"/>
                  <a:pt x="1432242" y="36576"/>
                </a:cubicBezTo>
                <a:cubicBezTo>
                  <a:pt x="1302086" y="90935"/>
                  <a:pt x="1000933" y="33646"/>
                  <a:pt x="781223" y="36576"/>
                </a:cubicBezTo>
                <a:cubicBezTo>
                  <a:pt x="570338" y="43468"/>
                  <a:pt x="214621" y="80601"/>
                  <a:pt x="0" y="36576"/>
                </a:cubicBezTo>
                <a:cubicBezTo>
                  <a:pt x="-3350" y="24468"/>
                  <a:pt x="1759" y="7717"/>
                  <a:pt x="0" y="0"/>
                </a:cubicBezTo>
                <a:close/>
              </a:path>
              <a:path w="6510190" h="36576" stroke="0" extrusionOk="0">
                <a:moveTo>
                  <a:pt x="0" y="0"/>
                </a:moveTo>
                <a:cubicBezTo>
                  <a:pt x="180494" y="-4758"/>
                  <a:pt x="443372" y="-3163"/>
                  <a:pt x="585917" y="0"/>
                </a:cubicBezTo>
                <a:cubicBezTo>
                  <a:pt x="719052" y="8079"/>
                  <a:pt x="930212" y="8042"/>
                  <a:pt x="1041630" y="0"/>
                </a:cubicBezTo>
                <a:cubicBezTo>
                  <a:pt x="1133740" y="-9993"/>
                  <a:pt x="1460413" y="52040"/>
                  <a:pt x="1822853" y="0"/>
                </a:cubicBezTo>
                <a:cubicBezTo>
                  <a:pt x="2149245" y="-45183"/>
                  <a:pt x="2236988" y="-23232"/>
                  <a:pt x="2408770" y="0"/>
                </a:cubicBezTo>
                <a:cubicBezTo>
                  <a:pt x="2566180" y="26347"/>
                  <a:pt x="2815079" y="39069"/>
                  <a:pt x="2994687" y="0"/>
                </a:cubicBezTo>
                <a:cubicBezTo>
                  <a:pt x="3123459" y="-15508"/>
                  <a:pt x="3559379" y="2058"/>
                  <a:pt x="3775910" y="0"/>
                </a:cubicBezTo>
                <a:cubicBezTo>
                  <a:pt x="4003812" y="38319"/>
                  <a:pt x="4105139" y="-7076"/>
                  <a:pt x="4296725" y="0"/>
                </a:cubicBezTo>
                <a:cubicBezTo>
                  <a:pt x="4497364" y="-25810"/>
                  <a:pt x="4859648" y="-33235"/>
                  <a:pt x="5077948" y="0"/>
                </a:cubicBezTo>
                <a:cubicBezTo>
                  <a:pt x="5324522" y="11036"/>
                  <a:pt x="5513134" y="21234"/>
                  <a:pt x="5859171" y="0"/>
                </a:cubicBezTo>
                <a:cubicBezTo>
                  <a:pt x="6212517" y="-19260"/>
                  <a:pt x="6294730" y="-6847"/>
                  <a:pt x="6510190" y="0"/>
                </a:cubicBezTo>
                <a:cubicBezTo>
                  <a:pt x="6511264" y="12130"/>
                  <a:pt x="6511036" y="28818"/>
                  <a:pt x="6510190" y="36576"/>
                </a:cubicBezTo>
                <a:cubicBezTo>
                  <a:pt x="6151433" y="23971"/>
                  <a:pt x="6113894" y="52202"/>
                  <a:pt x="5794069" y="36576"/>
                </a:cubicBezTo>
                <a:cubicBezTo>
                  <a:pt x="5473262" y="39043"/>
                  <a:pt x="5353257" y="19198"/>
                  <a:pt x="5012846" y="36576"/>
                </a:cubicBezTo>
                <a:cubicBezTo>
                  <a:pt x="4693554" y="26997"/>
                  <a:pt x="4446003" y="48311"/>
                  <a:pt x="4231623" y="36576"/>
                </a:cubicBezTo>
                <a:cubicBezTo>
                  <a:pt x="4046477" y="30013"/>
                  <a:pt x="3848817" y="8473"/>
                  <a:pt x="3710808" y="36576"/>
                </a:cubicBezTo>
                <a:cubicBezTo>
                  <a:pt x="3614035" y="59509"/>
                  <a:pt x="3357538" y="115923"/>
                  <a:pt x="3059789" y="36576"/>
                </a:cubicBezTo>
                <a:cubicBezTo>
                  <a:pt x="2740415" y="2412"/>
                  <a:pt x="2618337" y="43836"/>
                  <a:pt x="2278567" y="36576"/>
                </a:cubicBezTo>
                <a:cubicBezTo>
                  <a:pt x="1957689" y="25636"/>
                  <a:pt x="1917309" y="44798"/>
                  <a:pt x="1627548" y="36576"/>
                </a:cubicBezTo>
                <a:cubicBezTo>
                  <a:pt x="1341640" y="26595"/>
                  <a:pt x="1370539" y="52424"/>
                  <a:pt x="1171834" y="36576"/>
                </a:cubicBezTo>
                <a:cubicBezTo>
                  <a:pt x="997042" y="2663"/>
                  <a:pt x="853235" y="25241"/>
                  <a:pt x="651019" y="36576"/>
                </a:cubicBezTo>
                <a:cubicBezTo>
                  <a:pt x="467046" y="32256"/>
                  <a:pt x="267575" y="11776"/>
                  <a:pt x="0" y="36576"/>
                </a:cubicBezTo>
                <a:cubicBezTo>
                  <a:pt x="-1085" y="25116"/>
                  <a:pt x="-1252" y="6731"/>
                  <a:pt x="0" y="0"/>
                </a:cubicBezTo>
                <a:close/>
              </a:path>
              <a:path w="6510190" h="36576" fill="none" stroke="0" extrusionOk="0">
                <a:moveTo>
                  <a:pt x="0" y="0"/>
                </a:moveTo>
                <a:cubicBezTo>
                  <a:pt x="139814" y="-15234"/>
                  <a:pt x="470273" y="11088"/>
                  <a:pt x="651019" y="0"/>
                </a:cubicBezTo>
                <a:cubicBezTo>
                  <a:pt x="838877" y="8443"/>
                  <a:pt x="967088" y="-17479"/>
                  <a:pt x="1302038" y="0"/>
                </a:cubicBezTo>
                <a:cubicBezTo>
                  <a:pt x="1597485" y="26945"/>
                  <a:pt x="1660866" y="7265"/>
                  <a:pt x="1953057" y="0"/>
                </a:cubicBezTo>
                <a:cubicBezTo>
                  <a:pt x="2210088" y="-19567"/>
                  <a:pt x="2416130" y="-21169"/>
                  <a:pt x="2734280" y="0"/>
                </a:cubicBezTo>
                <a:cubicBezTo>
                  <a:pt x="3089185" y="31796"/>
                  <a:pt x="3153378" y="9515"/>
                  <a:pt x="3450401" y="0"/>
                </a:cubicBezTo>
                <a:cubicBezTo>
                  <a:pt x="3742788" y="-13156"/>
                  <a:pt x="3716020" y="991"/>
                  <a:pt x="3906114" y="0"/>
                </a:cubicBezTo>
                <a:cubicBezTo>
                  <a:pt x="4092574" y="-16295"/>
                  <a:pt x="4265768" y="35761"/>
                  <a:pt x="4492031" y="0"/>
                </a:cubicBezTo>
                <a:cubicBezTo>
                  <a:pt x="4744573" y="10299"/>
                  <a:pt x="5037922" y="23382"/>
                  <a:pt x="5273254" y="0"/>
                </a:cubicBezTo>
                <a:cubicBezTo>
                  <a:pt x="5500515" y="-23700"/>
                  <a:pt x="5789941" y="-14908"/>
                  <a:pt x="5924273" y="0"/>
                </a:cubicBezTo>
                <a:cubicBezTo>
                  <a:pt x="6080819" y="35681"/>
                  <a:pt x="6357610" y="22951"/>
                  <a:pt x="6510190" y="0"/>
                </a:cubicBezTo>
                <a:cubicBezTo>
                  <a:pt x="6510389" y="16945"/>
                  <a:pt x="6511780" y="22651"/>
                  <a:pt x="6510190" y="36576"/>
                </a:cubicBezTo>
                <a:cubicBezTo>
                  <a:pt x="6428569" y="-1538"/>
                  <a:pt x="6138952" y="14767"/>
                  <a:pt x="5989375" y="36576"/>
                </a:cubicBezTo>
                <a:cubicBezTo>
                  <a:pt x="5784590" y="49776"/>
                  <a:pt x="5573900" y="14043"/>
                  <a:pt x="5208152" y="36576"/>
                </a:cubicBezTo>
                <a:cubicBezTo>
                  <a:pt x="4824749" y="53009"/>
                  <a:pt x="4944194" y="44649"/>
                  <a:pt x="4687337" y="36576"/>
                </a:cubicBezTo>
                <a:cubicBezTo>
                  <a:pt x="4427662" y="12202"/>
                  <a:pt x="4435611" y="62164"/>
                  <a:pt x="4231623" y="36576"/>
                </a:cubicBezTo>
                <a:cubicBezTo>
                  <a:pt x="4013542" y="30360"/>
                  <a:pt x="3912566" y="50743"/>
                  <a:pt x="3775910" y="36576"/>
                </a:cubicBezTo>
                <a:cubicBezTo>
                  <a:pt x="3656136" y="51209"/>
                  <a:pt x="3429930" y="34080"/>
                  <a:pt x="3059789" y="36576"/>
                </a:cubicBezTo>
                <a:cubicBezTo>
                  <a:pt x="2731192" y="15498"/>
                  <a:pt x="2718075" y="17171"/>
                  <a:pt x="2604076" y="36576"/>
                </a:cubicBezTo>
                <a:cubicBezTo>
                  <a:pt x="2516199" y="110796"/>
                  <a:pt x="2185132" y="79706"/>
                  <a:pt x="1953057" y="36576"/>
                </a:cubicBezTo>
                <a:cubicBezTo>
                  <a:pt x="1704117" y="-23126"/>
                  <a:pt x="1529624" y="30687"/>
                  <a:pt x="1432242" y="36576"/>
                </a:cubicBezTo>
                <a:cubicBezTo>
                  <a:pt x="1324320" y="51696"/>
                  <a:pt x="999476" y="86348"/>
                  <a:pt x="781223" y="36576"/>
                </a:cubicBezTo>
                <a:cubicBezTo>
                  <a:pt x="526096" y="74251"/>
                  <a:pt x="218029" y="44550"/>
                  <a:pt x="0" y="36576"/>
                </a:cubicBezTo>
                <a:cubicBezTo>
                  <a:pt x="-333" y="24109"/>
                  <a:pt x="1741" y="76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10190"/>
                      <a:gd name="connsiteY0" fmla="*/ 0 h 36576"/>
                      <a:gd name="connsiteX1" fmla="*/ 651019 w 6510190"/>
                      <a:gd name="connsiteY1" fmla="*/ 0 h 36576"/>
                      <a:gd name="connsiteX2" fmla="*/ 1302038 w 6510190"/>
                      <a:gd name="connsiteY2" fmla="*/ 0 h 36576"/>
                      <a:gd name="connsiteX3" fmla="*/ 1953057 w 6510190"/>
                      <a:gd name="connsiteY3" fmla="*/ 0 h 36576"/>
                      <a:gd name="connsiteX4" fmla="*/ 2734280 w 6510190"/>
                      <a:gd name="connsiteY4" fmla="*/ 0 h 36576"/>
                      <a:gd name="connsiteX5" fmla="*/ 3450401 w 6510190"/>
                      <a:gd name="connsiteY5" fmla="*/ 0 h 36576"/>
                      <a:gd name="connsiteX6" fmla="*/ 3906114 w 6510190"/>
                      <a:gd name="connsiteY6" fmla="*/ 0 h 36576"/>
                      <a:gd name="connsiteX7" fmla="*/ 4492031 w 6510190"/>
                      <a:gd name="connsiteY7" fmla="*/ 0 h 36576"/>
                      <a:gd name="connsiteX8" fmla="*/ 5273254 w 6510190"/>
                      <a:gd name="connsiteY8" fmla="*/ 0 h 36576"/>
                      <a:gd name="connsiteX9" fmla="*/ 5924273 w 6510190"/>
                      <a:gd name="connsiteY9" fmla="*/ 0 h 36576"/>
                      <a:gd name="connsiteX10" fmla="*/ 6510190 w 6510190"/>
                      <a:gd name="connsiteY10" fmla="*/ 0 h 36576"/>
                      <a:gd name="connsiteX11" fmla="*/ 6510190 w 6510190"/>
                      <a:gd name="connsiteY11" fmla="*/ 36576 h 36576"/>
                      <a:gd name="connsiteX12" fmla="*/ 5989375 w 6510190"/>
                      <a:gd name="connsiteY12" fmla="*/ 36576 h 36576"/>
                      <a:gd name="connsiteX13" fmla="*/ 5208152 w 6510190"/>
                      <a:gd name="connsiteY13" fmla="*/ 36576 h 36576"/>
                      <a:gd name="connsiteX14" fmla="*/ 4687337 w 6510190"/>
                      <a:gd name="connsiteY14" fmla="*/ 36576 h 36576"/>
                      <a:gd name="connsiteX15" fmla="*/ 4231623 w 6510190"/>
                      <a:gd name="connsiteY15" fmla="*/ 36576 h 36576"/>
                      <a:gd name="connsiteX16" fmla="*/ 3775910 w 6510190"/>
                      <a:gd name="connsiteY16" fmla="*/ 36576 h 36576"/>
                      <a:gd name="connsiteX17" fmla="*/ 3059789 w 6510190"/>
                      <a:gd name="connsiteY17" fmla="*/ 36576 h 36576"/>
                      <a:gd name="connsiteX18" fmla="*/ 2604076 w 6510190"/>
                      <a:gd name="connsiteY18" fmla="*/ 36576 h 36576"/>
                      <a:gd name="connsiteX19" fmla="*/ 1953057 w 6510190"/>
                      <a:gd name="connsiteY19" fmla="*/ 36576 h 36576"/>
                      <a:gd name="connsiteX20" fmla="*/ 1432242 w 6510190"/>
                      <a:gd name="connsiteY20" fmla="*/ 36576 h 36576"/>
                      <a:gd name="connsiteX21" fmla="*/ 781223 w 6510190"/>
                      <a:gd name="connsiteY21" fmla="*/ 36576 h 36576"/>
                      <a:gd name="connsiteX22" fmla="*/ 0 w 6510190"/>
                      <a:gd name="connsiteY22" fmla="*/ 36576 h 36576"/>
                      <a:gd name="connsiteX23" fmla="*/ 0 w 6510190"/>
                      <a:gd name="connsiteY23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510190" h="36576" fill="none" extrusionOk="0">
                        <a:moveTo>
                          <a:pt x="0" y="0"/>
                        </a:moveTo>
                        <a:cubicBezTo>
                          <a:pt x="161111" y="-2097"/>
                          <a:pt x="501055" y="-465"/>
                          <a:pt x="651019" y="0"/>
                        </a:cubicBezTo>
                        <a:cubicBezTo>
                          <a:pt x="800983" y="465"/>
                          <a:pt x="997901" y="-18459"/>
                          <a:pt x="1302038" y="0"/>
                        </a:cubicBezTo>
                        <a:cubicBezTo>
                          <a:pt x="1606175" y="18459"/>
                          <a:pt x="1662008" y="955"/>
                          <a:pt x="1953057" y="0"/>
                        </a:cubicBezTo>
                        <a:cubicBezTo>
                          <a:pt x="2244106" y="-955"/>
                          <a:pt x="2398681" y="-29506"/>
                          <a:pt x="2734280" y="0"/>
                        </a:cubicBezTo>
                        <a:cubicBezTo>
                          <a:pt x="3069879" y="29506"/>
                          <a:pt x="3152053" y="12243"/>
                          <a:pt x="3450401" y="0"/>
                        </a:cubicBezTo>
                        <a:cubicBezTo>
                          <a:pt x="3748749" y="-12243"/>
                          <a:pt x="3717867" y="-748"/>
                          <a:pt x="3906114" y="0"/>
                        </a:cubicBezTo>
                        <a:cubicBezTo>
                          <a:pt x="4094361" y="748"/>
                          <a:pt x="4281847" y="13415"/>
                          <a:pt x="4492031" y="0"/>
                        </a:cubicBezTo>
                        <a:cubicBezTo>
                          <a:pt x="4702215" y="-13415"/>
                          <a:pt x="5025379" y="20366"/>
                          <a:pt x="5273254" y="0"/>
                        </a:cubicBezTo>
                        <a:cubicBezTo>
                          <a:pt x="5521129" y="-20366"/>
                          <a:pt x="5771612" y="-29898"/>
                          <a:pt x="5924273" y="0"/>
                        </a:cubicBezTo>
                        <a:cubicBezTo>
                          <a:pt x="6076934" y="29898"/>
                          <a:pt x="6354559" y="-8644"/>
                          <a:pt x="6510190" y="0"/>
                        </a:cubicBezTo>
                        <a:cubicBezTo>
                          <a:pt x="6509475" y="15537"/>
                          <a:pt x="6511555" y="22375"/>
                          <a:pt x="6510190" y="36576"/>
                        </a:cubicBezTo>
                        <a:cubicBezTo>
                          <a:pt x="6403695" y="20240"/>
                          <a:pt x="6135058" y="33081"/>
                          <a:pt x="5989375" y="36576"/>
                        </a:cubicBezTo>
                        <a:cubicBezTo>
                          <a:pt x="5843692" y="40071"/>
                          <a:pt x="5581730" y="19446"/>
                          <a:pt x="5208152" y="36576"/>
                        </a:cubicBezTo>
                        <a:cubicBezTo>
                          <a:pt x="4834574" y="53706"/>
                          <a:pt x="4947691" y="51777"/>
                          <a:pt x="4687337" y="36576"/>
                        </a:cubicBezTo>
                        <a:cubicBezTo>
                          <a:pt x="4426984" y="21375"/>
                          <a:pt x="4440451" y="59338"/>
                          <a:pt x="4231623" y="36576"/>
                        </a:cubicBezTo>
                        <a:cubicBezTo>
                          <a:pt x="4022795" y="13814"/>
                          <a:pt x="3895021" y="37706"/>
                          <a:pt x="3775910" y="36576"/>
                        </a:cubicBezTo>
                        <a:cubicBezTo>
                          <a:pt x="3656799" y="35446"/>
                          <a:pt x="3387310" y="59361"/>
                          <a:pt x="3059789" y="36576"/>
                        </a:cubicBezTo>
                        <a:cubicBezTo>
                          <a:pt x="2732268" y="13791"/>
                          <a:pt x="2719596" y="17090"/>
                          <a:pt x="2604076" y="36576"/>
                        </a:cubicBezTo>
                        <a:cubicBezTo>
                          <a:pt x="2488556" y="56062"/>
                          <a:pt x="2206902" y="68226"/>
                          <a:pt x="1953057" y="36576"/>
                        </a:cubicBezTo>
                        <a:cubicBezTo>
                          <a:pt x="1699212" y="4926"/>
                          <a:pt x="1552383" y="31975"/>
                          <a:pt x="1432242" y="36576"/>
                        </a:cubicBezTo>
                        <a:cubicBezTo>
                          <a:pt x="1312102" y="41177"/>
                          <a:pt x="1012740" y="46297"/>
                          <a:pt x="781223" y="36576"/>
                        </a:cubicBezTo>
                        <a:cubicBezTo>
                          <a:pt x="549706" y="26855"/>
                          <a:pt x="239878" y="73540"/>
                          <a:pt x="0" y="36576"/>
                        </a:cubicBezTo>
                        <a:cubicBezTo>
                          <a:pt x="-1386" y="23779"/>
                          <a:pt x="1769" y="8239"/>
                          <a:pt x="0" y="0"/>
                        </a:cubicBezTo>
                        <a:close/>
                      </a:path>
                      <a:path w="6510190" h="3657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8078" y="6034"/>
                          <a:pt x="1041630" y="0"/>
                        </a:cubicBezTo>
                        <a:cubicBezTo>
                          <a:pt x="1175182" y="-6034"/>
                          <a:pt x="1490887" y="38691"/>
                          <a:pt x="1822853" y="0"/>
                        </a:cubicBezTo>
                        <a:cubicBezTo>
                          <a:pt x="2154819" y="-38691"/>
                          <a:pt x="2235404" y="-3172"/>
                          <a:pt x="2408770" y="0"/>
                        </a:cubicBezTo>
                        <a:cubicBezTo>
                          <a:pt x="2582136" y="3172"/>
                          <a:pt x="2820108" y="26514"/>
                          <a:pt x="2994687" y="0"/>
                        </a:cubicBezTo>
                        <a:cubicBezTo>
                          <a:pt x="3169266" y="-26514"/>
                          <a:pt x="3544431" y="-38940"/>
                          <a:pt x="3775910" y="0"/>
                        </a:cubicBezTo>
                        <a:cubicBezTo>
                          <a:pt x="4007389" y="38940"/>
                          <a:pt x="4105698" y="7408"/>
                          <a:pt x="4296725" y="0"/>
                        </a:cubicBezTo>
                        <a:cubicBezTo>
                          <a:pt x="4487752" y="-7408"/>
                          <a:pt x="4851891" y="-25167"/>
                          <a:pt x="5077948" y="0"/>
                        </a:cubicBezTo>
                        <a:cubicBezTo>
                          <a:pt x="5304005" y="25167"/>
                          <a:pt x="5507082" y="26354"/>
                          <a:pt x="5859171" y="0"/>
                        </a:cubicBezTo>
                        <a:cubicBezTo>
                          <a:pt x="6211260" y="-26354"/>
                          <a:pt x="6286793" y="584"/>
                          <a:pt x="6510190" y="0"/>
                        </a:cubicBezTo>
                        <a:cubicBezTo>
                          <a:pt x="6510731" y="12097"/>
                          <a:pt x="6511051" y="29008"/>
                          <a:pt x="6510190" y="36576"/>
                        </a:cubicBezTo>
                        <a:cubicBezTo>
                          <a:pt x="6162526" y="22753"/>
                          <a:pt x="6109599" y="46968"/>
                          <a:pt x="5794069" y="36576"/>
                        </a:cubicBezTo>
                        <a:cubicBezTo>
                          <a:pt x="5478539" y="26184"/>
                          <a:pt x="5341679" y="23264"/>
                          <a:pt x="5012846" y="36576"/>
                        </a:cubicBezTo>
                        <a:cubicBezTo>
                          <a:pt x="4684013" y="49888"/>
                          <a:pt x="4420613" y="37104"/>
                          <a:pt x="4231623" y="36576"/>
                        </a:cubicBezTo>
                        <a:cubicBezTo>
                          <a:pt x="4042633" y="36048"/>
                          <a:pt x="3824332" y="16640"/>
                          <a:pt x="3710808" y="36576"/>
                        </a:cubicBezTo>
                        <a:cubicBezTo>
                          <a:pt x="3597284" y="56512"/>
                          <a:pt x="3353238" y="61001"/>
                          <a:pt x="3059789" y="36576"/>
                        </a:cubicBezTo>
                        <a:cubicBezTo>
                          <a:pt x="2766340" y="12151"/>
                          <a:pt x="2599388" y="45085"/>
                          <a:pt x="2278567" y="36576"/>
                        </a:cubicBezTo>
                        <a:cubicBezTo>
                          <a:pt x="1957746" y="28067"/>
                          <a:pt x="1913835" y="47318"/>
                          <a:pt x="1627548" y="36576"/>
                        </a:cubicBezTo>
                        <a:cubicBezTo>
                          <a:pt x="1341261" y="25834"/>
                          <a:pt x="1364107" y="52564"/>
                          <a:pt x="1171834" y="36576"/>
                        </a:cubicBezTo>
                        <a:cubicBezTo>
                          <a:pt x="979561" y="20588"/>
                          <a:pt x="844677" y="45277"/>
                          <a:pt x="651019" y="36576"/>
                        </a:cubicBezTo>
                        <a:cubicBezTo>
                          <a:pt x="457362" y="27875"/>
                          <a:pt x="244555" y="31711"/>
                          <a:pt x="0" y="36576"/>
                        </a:cubicBezTo>
                        <a:cubicBezTo>
                          <a:pt x="-1549" y="24953"/>
                          <a:pt x="-1602" y="8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96C100-D05A-7E07-B7A3-845A523D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2769360"/>
            <a:ext cx="14429232" cy="8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251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3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F0F512-D4F8-4413-CB57-9C39777F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818" y="4046220"/>
            <a:ext cx="4939248" cy="5692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Protocolo para la atención de personas con discapacidad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7946" y="-1654466"/>
            <a:ext cx="3430956" cy="171668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170" y="1328616"/>
            <a:ext cx="16165264" cy="1120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9C4BB-02A7-8E8C-3B9C-51195A39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76" y="1717050"/>
            <a:ext cx="14603407" cy="104238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900894" y="6784194"/>
            <a:ext cx="3438144" cy="304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943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B4868D4-7674-D7D4-A5B6-F60C021A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4" y="2171096"/>
            <a:ext cx="10583332" cy="93738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E72FD2-4B60-D49D-FB0D-2D4D9B3A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3730" y="3894666"/>
            <a:ext cx="10583334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4916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F23DDE6-598C-521A-DCA2-C045F9F5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2" y="914400"/>
            <a:ext cx="21819280" cy="273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Discapacidad Visual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0160" y="3701366"/>
            <a:ext cx="6583680" cy="36576"/>
          </a:xfrm>
          <a:custGeom>
            <a:avLst/>
            <a:gdLst>
              <a:gd name="connsiteX0" fmla="*/ 0 w 6583680"/>
              <a:gd name="connsiteY0" fmla="*/ 0 h 36576"/>
              <a:gd name="connsiteX1" fmla="*/ 592531 w 6583680"/>
              <a:gd name="connsiteY1" fmla="*/ 0 h 36576"/>
              <a:gd name="connsiteX2" fmla="*/ 1119226 w 6583680"/>
              <a:gd name="connsiteY2" fmla="*/ 0 h 36576"/>
              <a:gd name="connsiteX3" fmla="*/ 1843430 w 6583680"/>
              <a:gd name="connsiteY3" fmla="*/ 0 h 36576"/>
              <a:gd name="connsiteX4" fmla="*/ 2567635 w 6583680"/>
              <a:gd name="connsiteY4" fmla="*/ 0 h 36576"/>
              <a:gd name="connsiteX5" fmla="*/ 3226003 w 6583680"/>
              <a:gd name="connsiteY5" fmla="*/ 0 h 36576"/>
              <a:gd name="connsiteX6" fmla="*/ 3686861 w 6583680"/>
              <a:gd name="connsiteY6" fmla="*/ 0 h 36576"/>
              <a:gd name="connsiteX7" fmla="*/ 4411066 w 6583680"/>
              <a:gd name="connsiteY7" fmla="*/ 0 h 36576"/>
              <a:gd name="connsiteX8" fmla="*/ 4871923 w 6583680"/>
              <a:gd name="connsiteY8" fmla="*/ 0 h 36576"/>
              <a:gd name="connsiteX9" fmla="*/ 533278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5793638 w 6583680"/>
              <a:gd name="connsiteY12" fmla="*/ 36576 h 36576"/>
              <a:gd name="connsiteX13" fmla="*/ 5135270 w 6583680"/>
              <a:gd name="connsiteY13" fmla="*/ 36576 h 36576"/>
              <a:gd name="connsiteX14" fmla="*/ 4345229 w 6583680"/>
              <a:gd name="connsiteY14" fmla="*/ 36576 h 36576"/>
              <a:gd name="connsiteX15" fmla="*/ 3818534 w 6583680"/>
              <a:gd name="connsiteY15" fmla="*/ 36576 h 36576"/>
              <a:gd name="connsiteX16" fmla="*/ 3160166 w 6583680"/>
              <a:gd name="connsiteY16" fmla="*/ 36576 h 36576"/>
              <a:gd name="connsiteX17" fmla="*/ 2370125 w 6583680"/>
              <a:gd name="connsiteY17" fmla="*/ 36576 h 36576"/>
              <a:gd name="connsiteX18" fmla="*/ 1777594 w 6583680"/>
              <a:gd name="connsiteY18" fmla="*/ 36576 h 36576"/>
              <a:gd name="connsiteX19" fmla="*/ 987552 w 6583680"/>
              <a:gd name="connsiteY19" fmla="*/ 36576 h 36576"/>
              <a:gd name="connsiteX20" fmla="*/ 0 w 6583680"/>
              <a:gd name="connsiteY20" fmla="*/ 36576 h 36576"/>
              <a:gd name="connsiteX21" fmla="*/ 0 w 6583680"/>
              <a:gd name="connsiteY21" fmla="*/ 0 h 36576"/>
              <a:gd name="connsiteX0" fmla="*/ 0 w 6583680"/>
              <a:gd name="connsiteY0" fmla="*/ 0 h 36576"/>
              <a:gd name="connsiteX1" fmla="*/ 526694 w 6583680"/>
              <a:gd name="connsiteY1" fmla="*/ 0 h 36576"/>
              <a:gd name="connsiteX2" fmla="*/ 1316736 w 6583680"/>
              <a:gd name="connsiteY2" fmla="*/ 0 h 36576"/>
              <a:gd name="connsiteX3" fmla="*/ 1777594 w 6583680"/>
              <a:gd name="connsiteY3" fmla="*/ 0 h 36576"/>
              <a:gd name="connsiteX4" fmla="*/ 2238451 w 6583680"/>
              <a:gd name="connsiteY4" fmla="*/ 0 h 36576"/>
              <a:gd name="connsiteX5" fmla="*/ 2896819 w 6583680"/>
              <a:gd name="connsiteY5" fmla="*/ 0 h 36576"/>
              <a:gd name="connsiteX6" fmla="*/ 3489350 w 6583680"/>
              <a:gd name="connsiteY6" fmla="*/ 0 h 36576"/>
              <a:gd name="connsiteX7" fmla="*/ 4213555 w 6583680"/>
              <a:gd name="connsiteY7" fmla="*/ 0 h 36576"/>
              <a:gd name="connsiteX8" fmla="*/ 4740250 w 6583680"/>
              <a:gd name="connsiteY8" fmla="*/ 0 h 36576"/>
              <a:gd name="connsiteX9" fmla="*/ 553029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6056986 w 6583680"/>
              <a:gd name="connsiteY12" fmla="*/ 36576 h 36576"/>
              <a:gd name="connsiteX13" fmla="*/ 5530291 w 6583680"/>
              <a:gd name="connsiteY13" fmla="*/ 36576 h 36576"/>
              <a:gd name="connsiteX14" fmla="*/ 4937760 w 6583680"/>
              <a:gd name="connsiteY14" fmla="*/ 36576 h 36576"/>
              <a:gd name="connsiteX15" fmla="*/ 4476902 w 6583680"/>
              <a:gd name="connsiteY15" fmla="*/ 36576 h 36576"/>
              <a:gd name="connsiteX16" fmla="*/ 3884371 w 6583680"/>
              <a:gd name="connsiteY16" fmla="*/ 36576 h 36576"/>
              <a:gd name="connsiteX17" fmla="*/ 3357677 w 6583680"/>
              <a:gd name="connsiteY17" fmla="*/ 36576 h 36576"/>
              <a:gd name="connsiteX18" fmla="*/ 2567635 w 6583680"/>
              <a:gd name="connsiteY18" fmla="*/ 36576 h 36576"/>
              <a:gd name="connsiteX19" fmla="*/ 1843430 w 6583680"/>
              <a:gd name="connsiteY19" fmla="*/ 36576 h 36576"/>
              <a:gd name="connsiteX20" fmla="*/ 1382573 w 6583680"/>
              <a:gd name="connsiteY20" fmla="*/ 36576 h 36576"/>
              <a:gd name="connsiteX21" fmla="*/ 724205 w 6583680"/>
              <a:gd name="connsiteY21" fmla="*/ 36576 h 36576"/>
              <a:gd name="connsiteX22" fmla="*/ 0 w 6583680"/>
              <a:gd name="connsiteY22" fmla="*/ 36576 h 36576"/>
              <a:gd name="connsiteX23" fmla="*/ 0 w 6583680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36576" fill="none" extrusionOk="0">
                <a:moveTo>
                  <a:pt x="0" y="0"/>
                </a:moveTo>
                <a:cubicBezTo>
                  <a:pt x="139822" y="7251"/>
                  <a:pt x="403939" y="76484"/>
                  <a:pt x="592531" y="0"/>
                </a:cubicBezTo>
                <a:cubicBezTo>
                  <a:pt x="774311" y="-23683"/>
                  <a:pt x="992182" y="4977"/>
                  <a:pt x="1119226" y="0"/>
                </a:cubicBezTo>
                <a:cubicBezTo>
                  <a:pt x="1265205" y="-2705"/>
                  <a:pt x="1605874" y="-19188"/>
                  <a:pt x="1843430" y="0"/>
                </a:cubicBezTo>
                <a:cubicBezTo>
                  <a:pt x="2093516" y="-11925"/>
                  <a:pt x="2424377" y="-12784"/>
                  <a:pt x="2567635" y="0"/>
                </a:cubicBezTo>
                <a:cubicBezTo>
                  <a:pt x="2731131" y="20166"/>
                  <a:pt x="3032795" y="-32807"/>
                  <a:pt x="3226003" y="0"/>
                </a:cubicBezTo>
                <a:cubicBezTo>
                  <a:pt x="3414816" y="28016"/>
                  <a:pt x="3509727" y="5186"/>
                  <a:pt x="3686861" y="0"/>
                </a:cubicBezTo>
                <a:cubicBezTo>
                  <a:pt x="3903436" y="25356"/>
                  <a:pt x="4088619" y="-63286"/>
                  <a:pt x="4411066" y="0"/>
                </a:cubicBezTo>
                <a:cubicBezTo>
                  <a:pt x="4740537" y="30212"/>
                  <a:pt x="4673048" y="-276"/>
                  <a:pt x="4871923" y="0"/>
                </a:cubicBezTo>
                <a:cubicBezTo>
                  <a:pt x="5078852" y="-33502"/>
                  <a:pt x="5242426" y="-8545"/>
                  <a:pt x="5332781" y="0"/>
                </a:cubicBezTo>
                <a:cubicBezTo>
                  <a:pt x="5451063" y="16174"/>
                  <a:pt x="6362840" y="-47034"/>
                  <a:pt x="6583680" y="0"/>
                </a:cubicBezTo>
                <a:cubicBezTo>
                  <a:pt x="6584431" y="13078"/>
                  <a:pt x="6581987" y="18813"/>
                  <a:pt x="6583680" y="36576"/>
                </a:cubicBezTo>
                <a:cubicBezTo>
                  <a:pt x="6306203" y="-9891"/>
                  <a:pt x="6158533" y="72056"/>
                  <a:pt x="5793638" y="36576"/>
                </a:cubicBezTo>
                <a:cubicBezTo>
                  <a:pt x="5470573" y="104"/>
                  <a:pt x="5298258" y="48188"/>
                  <a:pt x="5135270" y="36576"/>
                </a:cubicBezTo>
                <a:cubicBezTo>
                  <a:pt x="4953635" y="1819"/>
                  <a:pt x="4557014" y="53244"/>
                  <a:pt x="4345229" y="36576"/>
                </a:cubicBezTo>
                <a:cubicBezTo>
                  <a:pt x="4115257" y="22351"/>
                  <a:pt x="4053499" y="14409"/>
                  <a:pt x="3818534" y="36576"/>
                </a:cubicBezTo>
                <a:cubicBezTo>
                  <a:pt x="3574451" y="81456"/>
                  <a:pt x="3424335" y="7726"/>
                  <a:pt x="3160166" y="36576"/>
                </a:cubicBezTo>
                <a:cubicBezTo>
                  <a:pt x="2830838" y="61893"/>
                  <a:pt x="2662316" y="14442"/>
                  <a:pt x="2370125" y="36576"/>
                </a:cubicBezTo>
                <a:cubicBezTo>
                  <a:pt x="2074886" y="44336"/>
                  <a:pt x="2008498" y="47484"/>
                  <a:pt x="1777594" y="36576"/>
                </a:cubicBezTo>
                <a:cubicBezTo>
                  <a:pt x="1524053" y="62179"/>
                  <a:pt x="1210349" y="50784"/>
                  <a:pt x="987552" y="36576"/>
                </a:cubicBezTo>
                <a:cubicBezTo>
                  <a:pt x="744117" y="201"/>
                  <a:pt x="271409" y="11632"/>
                  <a:pt x="0" y="36576"/>
                </a:cubicBezTo>
                <a:cubicBezTo>
                  <a:pt x="-74" y="25243"/>
                  <a:pt x="-1329" y="14357"/>
                  <a:pt x="0" y="0"/>
                </a:cubicBezTo>
                <a:close/>
              </a:path>
              <a:path w="6583680" h="36576" stroke="0" extrusionOk="0">
                <a:moveTo>
                  <a:pt x="0" y="0"/>
                </a:moveTo>
                <a:cubicBezTo>
                  <a:pt x="198516" y="44756"/>
                  <a:pt x="406104" y="7520"/>
                  <a:pt x="526694" y="0"/>
                </a:cubicBezTo>
                <a:cubicBezTo>
                  <a:pt x="591925" y="-15214"/>
                  <a:pt x="1004793" y="19866"/>
                  <a:pt x="1316736" y="0"/>
                </a:cubicBezTo>
                <a:cubicBezTo>
                  <a:pt x="1640072" y="-6952"/>
                  <a:pt x="1668226" y="15607"/>
                  <a:pt x="1777594" y="0"/>
                </a:cubicBezTo>
                <a:cubicBezTo>
                  <a:pt x="1880422" y="-22027"/>
                  <a:pt x="2129163" y="-62"/>
                  <a:pt x="2238451" y="0"/>
                </a:cubicBezTo>
                <a:cubicBezTo>
                  <a:pt x="2391941" y="-30709"/>
                  <a:pt x="2562463" y="-44644"/>
                  <a:pt x="2896819" y="0"/>
                </a:cubicBezTo>
                <a:cubicBezTo>
                  <a:pt x="3170163" y="17209"/>
                  <a:pt x="3243159" y="-31979"/>
                  <a:pt x="3489350" y="0"/>
                </a:cubicBezTo>
                <a:cubicBezTo>
                  <a:pt x="3712940" y="33939"/>
                  <a:pt x="3893915" y="-13211"/>
                  <a:pt x="4213555" y="0"/>
                </a:cubicBezTo>
                <a:cubicBezTo>
                  <a:pt x="4508878" y="-25118"/>
                  <a:pt x="4633515" y="189"/>
                  <a:pt x="4740250" y="0"/>
                </a:cubicBezTo>
                <a:cubicBezTo>
                  <a:pt x="4834424" y="7679"/>
                  <a:pt x="5220504" y="48170"/>
                  <a:pt x="5530291" y="0"/>
                </a:cubicBezTo>
                <a:cubicBezTo>
                  <a:pt x="5833563" y="51779"/>
                  <a:pt x="6219148" y="40688"/>
                  <a:pt x="6583680" y="0"/>
                </a:cubicBezTo>
                <a:cubicBezTo>
                  <a:pt x="6584036" y="14764"/>
                  <a:pt x="6583927" y="28138"/>
                  <a:pt x="6583680" y="36576"/>
                </a:cubicBezTo>
                <a:cubicBezTo>
                  <a:pt x="6331127" y="43834"/>
                  <a:pt x="6253877" y="49736"/>
                  <a:pt x="6056986" y="36576"/>
                </a:cubicBezTo>
                <a:cubicBezTo>
                  <a:pt x="5850287" y="11861"/>
                  <a:pt x="5702788" y="45827"/>
                  <a:pt x="5530291" y="36576"/>
                </a:cubicBezTo>
                <a:cubicBezTo>
                  <a:pt x="5322539" y="47865"/>
                  <a:pt x="5141272" y="-17844"/>
                  <a:pt x="4937760" y="36576"/>
                </a:cubicBezTo>
                <a:cubicBezTo>
                  <a:pt x="4723003" y="60350"/>
                  <a:pt x="4680562" y="49438"/>
                  <a:pt x="4476902" y="36576"/>
                </a:cubicBezTo>
                <a:cubicBezTo>
                  <a:pt x="4268481" y="42161"/>
                  <a:pt x="4008851" y="63593"/>
                  <a:pt x="3884371" y="36576"/>
                </a:cubicBezTo>
                <a:cubicBezTo>
                  <a:pt x="3720740" y="61303"/>
                  <a:pt x="3590309" y="69443"/>
                  <a:pt x="3357677" y="36576"/>
                </a:cubicBezTo>
                <a:cubicBezTo>
                  <a:pt x="3148647" y="9820"/>
                  <a:pt x="2860784" y="62171"/>
                  <a:pt x="2567635" y="36576"/>
                </a:cubicBezTo>
                <a:cubicBezTo>
                  <a:pt x="2332703" y="30930"/>
                  <a:pt x="2017288" y="26553"/>
                  <a:pt x="1843430" y="36576"/>
                </a:cubicBezTo>
                <a:cubicBezTo>
                  <a:pt x="1706464" y="53002"/>
                  <a:pt x="1572268" y="34558"/>
                  <a:pt x="1382573" y="36576"/>
                </a:cubicBezTo>
                <a:cubicBezTo>
                  <a:pt x="1195274" y="64003"/>
                  <a:pt x="915376" y="72257"/>
                  <a:pt x="724205" y="36576"/>
                </a:cubicBezTo>
                <a:cubicBezTo>
                  <a:pt x="535998" y="49819"/>
                  <a:pt x="291400" y="39988"/>
                  <a:pt x="0" y="36576"/>
                </a:cubicBezTo>
                <a:cubicBezTo>
                  <a:pt x="-214" y="19997"/>
                  <a:pt x="129" y="8550"/>
                  <a:pt x="0" y="0"/>
                </a:cubicBezTo>
                <a:close/>
              </a:path>
              <a:path w="6583680" h="36576" fill="none" stroke="0" extrusionOk="0">
                <a:moveTo>
                  <a:pt x="0" y="0"/>
                </a:moveTo>
                <a:cubicBezTo>
                  <a:pt x="139003" y="9893"/>
                  <a:pt x="396991" y="50017"/>
                  <a:pt x="592531" y="0"/>
                </a:cubicBezTo>
                <a:cubicBezTo>
                  <a:pt x="797461" y="-49649"/>
                  <a:pt x="930003" y="138"/>
                  <a:pt x="1119226" y="0"/>
                </a:cubicBezTo>
                <a:cubicBezTo>
                  <a:pt x="1265984" y="-60791"/>
                  <a:pt x="1565309" y="37481"/>
                  <a:pt x="1843430" y="0"/>
                </a:cubicBezTo>
                <a:cubicBezTo>
                  <a:pt x="2098308" y="23349"/>
                  <a:pt x="2391455" y="-2441"/>
                  <a:pt x="2567635" y="0"/>
                </a:cubicBezTo>
                <a:cubicBezTo>
                  <a:pt x="2722388" y="5806"/>
                  <a:pt x="3018862" y="2159"/>
                  <a:pt x="3226003" y="0"/>
                </a:cubicBezTo>
                <a:cubicBezTo>
                  <a:pt x="3422327" y="32147"/>
                  <a:pt x="3501354" y="4261"/>
                  <a:pt x="3686861" y="0"/>
                </a:cubicBezTo>
                <a:cubicBezTo>
                  <a:pt x="3854579" y="5521"/>
                  <a:pt x="4049245" y="-2856"/>
                  <a:pt x="4411066" y="0"/>
                </a:cubicBezTo>
                <a:cubicBezTo>
                  <a:pt x="4760605" y="28152"/>
                  <a:pt x="4677952" y="16731"/>
                  <a:pt x="4871923" y="0"/>
                </a:cubicBezTo>
                <a:cubicBezTo>
                  <a:pt x="5090390" y="-25117"/>
                  <a:pt x="5187767" y="-9706"/>
                  <a:pt x="5332781" y="0"/>
                </a:cubicBezTo>
                <a:cubicBezTo>
                  <a:pt x="5478222" y="52423"/>
                  <a:pt x="6285192" y="-5391"/>
                  <a:pt x="6583680" y="0"/>
                </a:cubicBezTo>
                <a:cubicBezTo>
                  <a:pt x="6585041" y="13802"/>
                  <a:pt x="6581559" y="18889"/>
                  <a:pt x="6583680" y="36576"/>
                </a:cubicBezTo>
                <a:cubicBezTo>
                  <a:pt x="6296466" y="-34001"/>
                  <a:pt x="6102899" y="47737"/>
                  <a:pt x="5793638" y="36576"/>
                </a:cubicBezTo>
                <a:cubicBezTo>
                  <a:pt x="5483101" y="33651"/>
                  <a:pt x="5293207" y="30732"/>
                  <a:pt x="5135270" y="36576"/>
                </a:cubicBezTo>
                <a:cubicBezTo>
                  <a:pt x="4929763" y="-17695"/>
                  <a:pt x="4582120" y="1376"/>
                  <a:pt x="4345229" y="36576"/>
                </a:cubicBezTo>
                <a:cubicBezTo>
                  <a:pt x="4113999" y="21458"/>
                  <a:pt x="4070502" y="8727"/>
                  <a:pt x="3818534" y="36576"/>
                </a:cubicBezTo>
                <a:cubicBezTo>
                  <a:pt x="3583028" y="76465"/>
                  <a:pt x="3465796" y="9695"/>
                  <a:pt x="3160166" y="36576"/>
                </a:cubicBezTo>
                <a:cubicBezTo>
                  <a:pt x="2885182" y="84557"/>
                  <a:pt x="2679705" y="23904"/>
                  <a:pt x="2370125" y="36576"/>
                </a:cubicBezTo>
                <a:cubicBezTo>
                  <a:pt x="2077097" y="21513"/>
                  <a:pt x="2002917" y="42239"/>
                  <a:pt x="1777594" y="36576"/>
                </a:cubicBezTo>
                <a:cubicBezTo>
                  <a:pt x="1510709" y="10813"/>
                  <a:pt x="1242948" y="81536"/>
                  <a:pt x="987552" y="36576"/>
                </a:cubicBezTo>
                <a:cubicBezTo>
                  <a:pt x="730810" y="19337"/>
                  <a:pt x="256142" y="-9203"/>
                  <a:pt x="0" y="36576"/>
                </a:cubicBezTo>
                <a:cubicBezTo>
                  <a:pt x="968" y="25122"/>
                  <a:pt x="-1630" y="119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6583680"/>
                      <a:gd name="connsiteY0" fmla="*/ 0 h 36576"/>
                      <a:gd name="connsiteX1" fmla="*/ 592531 w 6583680"/>
                      <a:gd name="connsiteY1" fmla="*/ 0 h 36576"/>
                      <a:gd name="connsiteX2" fmla="*/ 1119226 w 6583680"/>
                      <a:gd name="connsiteY2" fmla="*/ 0 h 36576"/>
                      <a:gd name="connsiteX3" fmla="*/ 1843430 w 6583680"/>
                      <a:gd name="connsiteY3" fmla="*/ 0 h 36576"/>
                      <a:gd name="connsiteX4" fmla="*/ 2567635 w 6583680"/>
                      <a:gd name="connsiteY4" fmla="*/ 0 h 36576"/>
                      <a:gd name="connsiteX5" fmla="*/ 3226003 w 6583680"/>
                      <a:gd name="connsiteY5" fmla="*/ 0 h 36576"/>
                      <a:gd name="connsiteX6" fmla="*/ 3686861 w 6583680"/>
                      <a:gd name="connsiteY6" fmla="*/ 0 h 36576"/>
                      <a:gd name="connsiteX7" fmla="*/ 4411066 w 6583680"/>
                      <a:gd name="connsiteY7" fmla="*/ 0 h 36576"/>
                      <a:gd name="connsiteX8" fmla="*/ 4871923 w 6583680"/>
                      <a:gd name="connsiteY8" fmla="*/ 0 h 36576"/>
                      <a:gd name="connsiteX9" fmla="*/ 5332781 w 6583680"/>
                      <a:gd name="connsiteY9" fmla="*/ 0 h 36576"/>
                      <a:gd name="connsiteX10" fmla="*/ 6583680 w 6583680"/>
                      <a:gd name="connsiteY10" fmla="*/ 0 h 36576"/>
                      <a:gd name="connsiteX11" fmla="*/ 6583680 w 6583680"/>
                      <a:gd name="connsiteY11" fmla="*/ 36576 h 36576"/>
                      <a:gd name="connsiteX12" fmla="*/ 5793638 w 6583680"/>
                      <a:gd name="connsiteY12" fmla="*/ 36576 h 36576"/>
                      <a:gd name="connsiteX13" fmla="*/ 5135270 w 6583680"/>
                      <a:gd name="connsiteY13" fmla="*/ 36576 h 36576"/>
                      <a:gd name="connsiteX14" fmla="*/ 4345229 w 6583680"/>
                      <a:gd name="connsiteY14" fmla="*/ 36576 h 36576"/>
                      <a:gd name="connsiteX15" fmla="*/ 3818534 w 6583680"/>
                      <a:gd name="connsiteY15" fmla="*/ 36576 h 36576"/>
                      <a:gd name="connsiteX16" fmla="*/ 3160166 w 6583680"/>
                      <a:gd name="connsiteY16" fmla="*/ 36576 h 36576"/>
                      <a:gd name="connsiteX17" fmla="*/ 2370125 w 6583680"/>
                      <a:gd name="connsiteY17" fmla="*/ 36576 h 36576"/>
                      <a:gd name="connsiteX18" fmla="*/ 1777594 w 6583680"/>
                      <a:gd name="connsiteY18" fmla="*/ 36576 h 36576"/>
                      <a:gd name="connsiteX19" fmla="*/ 987552 w 6583680"/>
                      <a:gd name="connsiteY19" fmla="*/ 36576 h 36576"/>
                      <a:gd name="connsiteX20" fmla="*/ 0 w 6583680"/>
                      <a:gd name="connsiteY20" fmla="*/ 36576 h 36576"/>
                      <a:gd name="connsiteX21" fmla="*/ 0 w 6583680"/>
                      <a:gd name="connsiteY2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83680" h="36576" fill="none" extrusionOk="0">
                        <a:moveTo>
                          <a:pt x="0" y="0"/>
                        </a:moveTo>
                        <a:cubicBezTo>
                          <a:pt x="135698" y="14800"/>
                          <a:pt x="401610" y="29036"/>
                          <a:pt x="592531" y="0"/>
                        </a:cubicBezTo>
                        <a:cubicBezTo>
                          <a:pt x="783452" y="-29036"/>
                          <a:pt x="961613" y="2393"/>
                          <a:pt x="1119226" y="0"/>
                        </a:cubicBezTo>
                        <a:cubicBezTo>
                          <a:pt x="1276839" y="-2393"/>
                          <a:pt x="1589403" y="-8543"/>
                          <a:pt x="1843430" y="0"/>
                        </a:cubicBezTo>
                        <a:cubicBezTo>
                          <a:pt x="2097457" y="8543"/>
                          <a:pt x="2404251" y="-3511"/>
                          <a:pt x="2567635" y="0"/>
                        </a:cubicBezTo>
                        <a:cubicBezTo>
                          <a:pt x="2731019" y="3511"/>
                          <a:pt x="3037324" y="-32845"/>
                          <a:pt x="3226003" y="0"/>
                        </a:cubicBezTo>
                        <a:cubicBezTo>
                          <a:pt x="3414682" y="32845"/>
                          <a:pt x="3506936" y="6597"/>
                          <a:pt x="3686861" y="0"/>
                        </a:cubicBezTo>
                        <a:cubicBezTo>
                          <a:pt x="3866786" y="-6597"/>
                          <a:pt x="4077354" y="-19174"/>
                          <a:pt x="4411066" y="0"/>
                        </a:cubicBezTo>
                        <a:cubicBezTo>
                          <a:pt x="4744779" y="19174"/>
                          <a:pt x="4666093" y="17349"/>
                          <a:pt x="4871923" y="0"/>
                        </a:cubicBezTo>
                        <a:cubicBezTo>
                          <a:pt x="5077753" y="-17349"/>
                          <a:pt x="5214810" y="-9675"/>
                          <a:pt x="5332781" y="0"/>
                        </a:cubicBezTo>
                        <a:cubicBezTo>
                          <a:pt x="5450752" y="9675"/>
                          <a:pt x="6298879" y="-32317"/>
                          <a:pt x="6583680" y="0"/>
                        </a:cubicBezTo>
                        <a:cubicBezTo>
                          <a:pt x="6585016" y="14036"/>
                          <a:pt x="6582242" y="18623"/>
                          <a:pt x="6583680" y="36576"/>
                        </a:cubicBezTo>
                        <a:cubicBezTo>
                          <a:pt x="6307824" y="2290"/>
                          <a:pt x="6119949" y="59770"/>
                          <a:pt x="5793638" y="36576"/>
                        </a:cubicBezTo>
                        <a:cubicBezTo>
                          <a:pt x="5467327" y="13382"/>
                          <a:pt x="5308385" y="47405"/>
                          <a:pt x="5135270" y="36576"/>
                        </a:cubicBezTo>
                        <a:cubicBezTo>
                          <a:pt x="4962155" y="25747"/>
                          <a:pt x="4574652" y="52542"/>
                          <a:pt x="4345229" y="36576"/>
                        </a:cubicBezTo>
                        <a:cubicBezTo>
                          <a:pt x="4115806" y="20610"/>
                          <a:pt x="4058267" y="11929"/>
                          <a:pt x="3818534" y="36576"/>
                        </a:cubicBezTo>
                        <a:cubicBezTo>
                          <a:pt x="3578801" y="61223"/>
                          <a:pt x="3439227" y="25639"/>
                          <a:pt x="3160166" y="36576"/>
                        </a:cubicBezTo>
                        <a:cubicBezTo>
                          <a:pt x="2881105" y="47513"/>
                          <a:pt x="2662972" y="42987"/>
                          <a:pt x="2370125" y="36576"/>
                        </a:cubicBezTo>
                        <a:cubicBezTo>
                          <a:pt x="2077278" y="30165"/>
                          <a:pt x="2012944" y="47062"/>
                          <a:pt x="1777594" y="36576"/>
                        </a:cubicBezTo>
                        <a:cubicBezTo>
                          <a:pt x="1542244" y="26090"/>
                          <a:pt x="1246681" y="75998"/>
                          <a:pt x="987552" y="36576"/>
                        </a:cubicBezTo>
                        <a:cubicBezTo>
                          <a:pt x="728423" y="-2846"/>
                          <a:pt x="240204" y="-12271"/>
                          <a:pt x="0" y="36576"/>
                        </a:cubicBezTo>
                        <a:cubicBezTo>
                          <a:pt x="-44" y="24172"/>
                          <a:pt x="86" y="11981"/>
                          <a:pt x="0" y="0"/>
                        </a:cubicBezTo>
                        <a:close/>
                      </a:path>
                      <a:path w="6583680" h="36576" stroke="0" extrusionOk="0">
                        <a:moveTo>
                          <a:pt x="0" y="0"/>
                        </a:moveTo>
                        <a:cubicBezTo>
                          <a:pt x="222141" y="25411"/>
                          <a:pt x="401922" y="-11844"/>
                          <a:pt x="526694" y="0"/>
                        </a:cubicBezTo>
                        <a:cubicBezTo>
                          <a:pt x="651466" y="11844"/>
                          <a:pt x="1005660" y="8265"/>
                          <a:pt x="1316736" y="0"/>
                        </a:cubicBezTo>
                        <a:cubicBezTo>
                          <a:pt x="1627812" y="-8265"/>
                          <a:pt x="1671202" y="22213"/>
                          <a:pt x="1777594" y="0"/>
                        </a:cubicBezTo>
                        <a:cubicBezTo>
                          <a:pt x="1883986" y="-22213"/>
                          <a:pt x="2135215" y="12863"/>
                          <a:pt x="2238451" y="0"/>
                        </a:cubicBezTo>
                        <a:cubicBezTo>
                          <a:pt x="2341687" y="-12863"/>
                          <a:pt x="2615285" y="-20418"/>
                          <a:pt x="2896819" y="0"/>
                        </a:cubicBezTo>
                        <a:cubicBezTo>
                          <a:pt x="3178353" y="20418"/>
                          <a:pt x="3240414" y="-28255"/>
                          <a:pt x="3489350" y="0"/>
                        </a:cubicBezTo>
                        <a:cubicBezTo>
                          <a:pt x="3738286" y="28255"/>
                          <a:pt x="3901170" y="5944"/>
                          <a:pt x="4213555" y="0"/>
                        </a:cubicBezTo>
                        <a:cubicBezTo>
                          <a:pt x="4525940" y="-5944"/>
                          <a:pt x="4629428" y="1211"/>
                          <a:pt x="4740250" y="0"/>
                        </a:cubicBezTo>
                        <a:cubicBezTo>
                          <a:pt x="4851073" y="-1211"/>
                          <a:pt x="5218067" y="12113"/>
                          <a:pt x="5530291" y="0"/>
                        </a:cubicBezTo>
                        <a:cubicBezTo>
                          <a:pt x="5842515" y="-12113"/>
                          <a:pt x="6157414" y="14930"/>
                          <a:pt x="6583680" y="0"/>
                        </a:cubicBezTo>
                        <a:cubicBezTo>
                          <a:pt x="6583982" y="16774"/>
                          <a:pt x="6583109" y="27779"/>
                          <a:pt x="6583680" y="36576"/>
                        </a:cubicBezTo>
                        <a:cubicBezTo>
                          <a:pt x="6337869" y="54111"/>
                          <a:pt x="6257162" y="57963"/>
                          <a:pt x="6056986" y="36576"/>
                        </a:cubicBezTo>
                        <a:cubicBezTo>
                          <a:pt x="5856810" y="15189"/>
                          <a:pt x="5714756" y="48214"/>
                          <a:pt x="5530291" y="36576"/>
                        </a:cubicBezTo>
                        <a:cubicBezTo>
                          <a:pt x="5345826" y="24938"/>
                          <a:pt x="5150529" y="9057"/>
                          <a:pt x="4937760" y="36576"/>
                        </a:cubicBezTo>
                        <a:cubicBezTo>
                          <a:pt x="4724991" y="64095"/>
                          <a:pt x="4686231" y="42847"/>
                          <a:pt x="4476902" y="36576"/>
                        </a:cubicBezTo>
                        <a:cubicBezTo>
                          <a:pt x="4267573" y="30305"/>
                          <a:pt x="4022126" y="33350"/>
                          <a:pt x="3884371" y="36576"/>
                        </a:cubicBezTo>
                        <a:cubicBezTo>
                          <a:pt x="3746616" y="39802"/>
                          <a:pt x="3590992" y="50035"/>
                          <a:pt x="3357677" y="36576"/>
                        </a:cubicBezTo>
                        <a:cubicBezTo>
                          <a:pt x="3124362" y="23117"/>
                          <a:pt x="2823286" y="51706"/>
                          <a:pt x="2567635" y="36576"/>
                        </a:cubicBezTo>
                        <a:cubicBezTo>
                          <a:pt x="2311984" y="21446"/>
                          <a:pt x="2008826" y="28452"/>
                          <a:pt x="1843430" y="36576"/>
                        </a:cubicBezTo>
                        <a:cubicBezTo>
                          <a:pt x="1678035" y="44700"/>
                          <a:pt x="1548133" y="20834"/>
                          <a:pt x="1382573" y="36576"/>
                        </a:cubicBezTo>
                        <a:cubicBezTo>
                          <a:pt x="1217013" y="52318"/>
                          <a:pt x="941667" y="57277"/>
                          <a:pt x="724205" y="36576"/>
                        </a:cubicBezTo>
                        <a:cubicBezTo>
                          <a:pt x="506743" y="15875"/>
                          <a:pt x="262580" y="61241"/>
                          <a:pt x="0" y="36576"/>
                        </a:cubicBezTo>
                        <a:cubicBezTo>
                          <a:pt x="566" y="19755"/>
                          <a:pt x="-1" y="87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85EE35-B996-B8D5-6328-B002F87E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32" y="4067161"/>
            <a:ext cx="8987485" cy="9053574"/>
          </a:xfrm>
          <a:prstGeom prst="rect">
            <a:avLst/>
          </a:prstGeom>
        </p:spPr>
      </p:pic>
      <p:pic>
        <p:nvPicPr>
          <p:cNvPr id="2050" name="Picture 2" descr="Una persona con un perro en el aire&#10;&#10;Descripción generada automáticamente con confianza media">
            <a:extLst>
              <a:ext uri="{FF2B5EF4-FFF2-40B4-BE49-F238E27FC236}">
                <a16:creationId xmlns:a16="http://schemas.microsoft.com/office/drawing/2014/main" id="{E4FD35D7-80EC-B4E0-F7BC-86EE66CD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1484" y="5285232"/>
            <a:ext cx="10803847" cy="72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6474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4DB7697-FBF8-125B-AAD0-FAC86D58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2" y="914400"/>
            <a:ext cx="21819280" cy="273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Atención a población LBGTI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0160" y="3701366"/>
            <a:ext cx="6583680" cy="36576"/>
          </a:xfrm>
          <a:custGeom>
            <a:avLst/>
            <a:gdLst>
              <a:gd name="connsiteX0" fmla="*/ 0 w 6583680"/>
              <a:gd name="connsiteY0" fmla="*/ 0 h 36576"/>
              <a:gd name="connsiteX1" fmla="*/ 592531 w 6583680"/>
              <a:gd name="connsiteY1" fmla="*/ 0 h 36576"/>
              <a:gd name="connsiteX2" fmla="*/ 1119226 w 6583680"/>
              <a:gd name="connsiteY2" fmla="*/ 0 h 36576"/>
              <a:gd name="connsiteX3" fmla="*/ 1843430 w 6583680"/>
              <a:gd name="connsiteY3" fmla="*/ 0 h 36576"/>
              <a:gd name="connsiteX4" fmla="*/ 2567635 w 6583680"/>
              <a:gd name="connsiteY4" fmla="*/ 0 h 36576"/>
              <a:gd name="connsiteX5" fmla="*/ 3226003 w 6583680"/>
              <a:gd name="connsiteY5" fmla="*/ 0 h 36576"/>
              <a:gd name="connsiteX6" fmla="*/ 3686861 w 6583680"/>
              <a:gd name="connsiteY6" fmla="*/ 0 h 36576"/>
              <a:gd name="connsiteX7" fmla="*/ 4411066 w 6583680"/>
              <a:gd name="connsiteY7" fmla="*/ 0 h 36576"/>
              <a:gd name="connsiteX8" fmla="*/ 4871923 w 6583680"/>
              <a:gd name="connsiteY8" fmla="*/ 0 h 36576"/>
              <a:gd name="connsiteX9" fmla="*/ 533278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5793638 w 6583680"/>
              <a:gd name="connsiteY12" fmla="*/ 36576 h 36576"/>
              <a:gd name="connsiteX13" fmla="*/ 5135270 w 6583680"/>
              <a:gd name="connsiteY13" fmla="*/ 36576 h 36576"/>
              <a:gd name="connsiteX14" fmla="*/ 4345229 w 6583680"/>
              <a:gd name="connsiteY14" fmla="*/ 36576 h 36576"/>
              <a:gd name="connsiteX15" fmla="*/ 3818534 w 6583680"/>
              <a:gd name="connsiteY15" fmla="*/ 36576 h 36576"/>
              <a:gd name="connsiteX16" fmla="*/ 3160166 w 6583680"/>
              <a:gd name="connsiteY16" fmla="*/ 36576 h 36576"/>
              <a:gd name="connsiteX17" fmla="*/ 2370125 w 6583680"/>
              <a:gd name="connsiteY17" fmla="*/ 36576 h 36576"/>
              <a:gd name="connsiteX18" fmla="*/ 1777594 w 6583680"/>
              <a:gd name="connsiteY18" fmla="*/ 36576 h 36576"/>
              <a:gd name="connsiteX19" fmla="*/ 987552 w 6583680"/>
              <a:gd name="connsiteY19" fmla="*/ 36576 h 36576"/>
              <a:gd name="connsiteX20" fmla="*/ 0 w 6583680"/>
              <a:gd name="connsiteY20" fmla="*/ 36576 h 36576"/>
              <a:gd name="connsiteX21" fmla="*/ 0 w 6583680"/>
              <a:gd name="connsiteY21" fmla="*/ 0 h 36576"/>
              <a:gd name="connsiteX0" fmla="*/ 0 w 6583680"/>
              <a:gd name="connsiteY0" fmla="*/ 0 h 36576"/>
              <a:gd name="connsiteX1" fmla="*/ 526694 w 6583680"/>
              <a:gd name="connsiteY1" fmla="*/ 0 h 36576"/>
              <a:gd name="connsiteX2" fmla="*/ 1316736 w 6583680"/>
              <a:gd name="connsiteY2" fmla="*/ 0 h 36576"/>
              <a:gd name="connsiteX3" fmla="*/ 1777594 w 6583680"/>
              <a:gd name="connsiteY3" fmla="*/ 0 h 36576"/>
              <a:gd name="connsiteX4" fmla="*/ 2238451 w 6583680"/>
              <a:gd name="connsiteY4" fmla="*/ 0 h 36576"/>
              <a:gd name="connsiteX5" fmla="*/ 2896819 w 6583680"/>
              <a:gd name="connsiteY5" fmla="*/ 0 h 36576"/>
              <a:gd name="connsiteX6" fmla="*/ 3489350 w 6583680"/>
              <a:gd name="connsiteY6" fmla="*/ 0 h 36576"/>
              <a:gd name="connsiteX7" fmla="*/ 4213555 w 6583680"/>
              <a:gd name="connsiteY7" fmla="*/ 0 h 36576"/>
              <a:gd name="connsiteX8" fmla="*/ 4740250 w 6583680"/>
              <a:gd name="connsiteY8" fmla="*/ 0 h 36576"/>
              <a:gd name="connsiteX9" fmla="*/ 553029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6056986 w 6583680"/>
              <a:gd name="connsiteY12" fmla="*/ 36576 h 36576"/>
              <a:gd name="connsiteX13" fmla="*/ 5530291 w 6583680"/>
              <a:gd name="connsiteY13" fmla="*/ 36576 h 36576"/>
              <a:gd name="connsiteX14" fmla="*/ 4937760 w 6583680"/>
              <a:gd name="connsiteY14" fmla="*/ 36576 h 36576"/>
              <a:gd name="connsiteX15" fmla="*/ 4476902 w 6583680"/>
              <a:gd name="connsiteY15" fmla="*/ 36576 h 36576"/>
              <a:gd name="connsiteX16" fmla="*/ 3884371 w 6583680"/>
              <a:gd name="connsiteY16" fmla="*/ 36576 h 36576"/>
              <a:gd name="connsiteX17" fmla="*/ 3357677 w 6583680"/>
              <a:gd name="connsiteY17" fmla="*/ 36576 h 36576"/>
              <a:gd name="connsiteX18" fmla="*/ 2567635 w 6583680"/>
              <a:gd name="connsiteY18" fmla="*/ 36576 h 36576"/>
              <a:gd name="connsiteX19" fmla="*/ 1843430 w 6583680"/>
              <a:gd name="connsiteY19" fmla="*/ 36576 h 36576"/>
              <a:gd name="connsiteX20" fmla="*/ 1382573 w 6583680"/>
              <a:gd name="connsiteY20" fmla="*/ 36576 h 36576"/>
              <a:gd name="connsiteX21" fmla="*/ 724205 w 6583680"/>
              <a:gd name="connsiteY21" fmla="*/ 36576 h 36576"/>
              <a:gd name="connsiteX22" fmla="*/ 0 w 6583680"/>
              <a:gd name="connsiteY22" fmla="*/ 36576 h 36576"/>
              <a:gd name="connsiteX23" fmla="*/ 0 w 6583680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36576" fill="none" extrusionOk="0">
                <a:moveTo>
                  <a:pt x="0" y="0"/>
                </a:moveTo>
                <a:cubicBezTo>
                  <a:pt x="139822" y="7251"/>
                  <a:pt x="403939" y="76484"/>
                  <a:pt x="592531" y="0"/>
                </a:cubicBezTo>
                <a:cubicBezTo>
                  <a:pt x="774311" y="-23683"/>
                  <a:pt x="992182" y="4977"/>
                  <a:pt x="1119226" y="0"/>
                </a:cubicBezTo>
                <a:cubicBezTo>
                  <a:pt x="1265205" y="-2705"/>
                  <a:pt x="1605874" y="-19188"/>
                  <a:pt x="1843430" y="0"/>
                </a:cubicBezTo>
                <a:cubicBezTo>
                  <a:pt x="2093516" y="-11925"/>
                  <a:pt x="2424377" y="-12784"/>
                  <a:pt x="2567635" y="0"/>
                </a:cubicBezTo>
                <a:cubicBezTo>
                  <a:pt x="2731131" y="20166"/>
                  <a:pt x="3032795" y="-32807"/>
                  <a:pt x="3226003" y="0"/>
                </a:cubicBezTo>
                <a:cubicBezTo>
                  <a:pt x="3414816" y="28016"/>
                  <a:pt x="3509727" y="5186"/>
                  <a:pt x="3686861" y="0"/>
                </a:cubicBezTo>
                <a:cubicBezTo>
                  <a:pt x="3903436" y="25356"/>
                  <a:pt x="4088619" y="-63286"/>
                  <a:pt x="4411066" y="0"/>
                </a:cubicBezTo>
                <a:cubicBezTo>
                  <a:pt x="4740537" y="30212"/>
                  <a:pt x="4673048" y="-276"/>
                  <a:pt x="4871923" y="0"/>
                </a:cubicBezTo>
                <a:cubicBezTo>
                  <a:pt x="5078852" y="-33502"/>
                  <a:pt x="5242426" y="-8545"/>
                  <a:pt x="5332781" y="0"/>
                </a:cubicBezTo>
                <a:cubicBezTo>
                  <a:pt x="5451063" y="16174"/>
                  <a:pt x="6362840" y="-47034"/>
                  <a:pt x="6583680" y="0"/>
                </a:cubicBezTo>
                <a:cubicBezTo>
                  <a:pt x="6584431" y="13078"/>
                  <a:pt x="6581987" y="18813"/>
                  <a:pt x="6583680" y="36576"/>
                </a:cubicBezTo>
                <a:cubicBezTo>
                  <a:pt x="6306203" y="-9891"/>
                  <a:pt x="6158533" y="72056"/>
                  <a:pt x="5793638" y="36576"/>
                </a:cubicBezTo>
                <a:cubicBezTo>
                  <a:pt x="5470573" y="104"/>
                  <a:pt x="5298258" y="48188"/>
                  <a:pt x="5135270" y="36576"/>
                </a:cubicBezTo>
                <a:cubicBezTo>
                  <a:pt x="4953635" y="1819"/>
                  <a:pt x="4557014" y="53244"/>
                  <a:pt x="4345229" y="36576"/>
                </a:cubicBezTo>
                <a:cubicBezTo>
                  <a:pt x="4115257" y="22351"/>
                  <a:pt x="4053499" y="14409"/>
                  <a:pt x="3818534" y="36576"/>
                </a:cubicBezTo>
                <a:cubicBezTo>
                  <a:pt x="3574451" y="81456"/>
                  <a:pt x="3424335" y="7726"/>
                  <a:pt x="3160166" y="36576"/>
                </a:cubicBezTo>
                <a:cubicBezTo>
                  <a:pt x="2830838" y="61893"/>
                  <a:pt x="2662316" y="14442"/>
                  <a:pt x="2370125" y="36576"/>
                </a:cubicBezTo>
                <a:cubicBezTo>
                  <a:pt x="2074886" y="44336"/>
                  <a:pt x="2008498" y="47484"/>
                  <a:pt x="1777594" y="36576"/>
                </a:cubicBezTo>
                <a:cubicBezTo>
                  <a:pt x="1524053" y="62179"/>
                  <a:pt x="1210349" y="50784"/>
                  <a:pt x="987552" y="36576"/>
                </a:cubicBezTo>
                <a:cubicBezTo>
                  <a:pt x="744117" y="201"/>
                  <a:pt x="271409" y="11632"/>
                  <a:pt x="0" y="36576"/>
                </a:cubicBezTo>
                <a:cubicBezTo>
                  <a:pt x="-74" y="25243"/>
                  <a:pt x="-1329" y="14357"/>
                  <a:pt x="0" y="0"/>
                </a:cubicBezTo>
                <a:close/>
              </a:path>
              <a:path w="6583680" h="36576" stroke="0" extrusionOk="0">
                <a:moveTo>
                  <a:pt x="0" y="0"/>
                </a:moveTo>
                <a:cubicBezTo>
                  <a:pt x="198516" y="44756"/>
                  <a:pt x="406104" y="7520"/>
                  <a:pt x="526694" y="0"/>
                </a:cubicBezTo>
                <a:cubicBezTo>
                  <a:pt x="591925" y="-15214"/>
                  <a:pt x="1004793" y="19866"/>
                  <a:pt x="1316736" y="0"/>
                </a:cubicBezTo>
                <a:cubicBezTo>
                  <a:pt x="1640072" y="-6952"/>
                  <a:pt x="1668226" y="15607"/>
                  <a:pt x="1777594" y="0"/>
                </a:cubicBezTo>
                <a:cubicBezTo>
                  <a:pt x="1880422" y="-22027"/>
                  <a:pt x="2129163" y="-62"/>
                  <a:pt x="2238451" y="0"/>
                </a:cubicBezTo>
                <a:cubicBezTo>
                  <a:pt x="2391941" y="-30709"/>
                  <a:pt x="2562463" y="-44644"/>
                  <a:pt x="2896819" y="0"/>
                </a:cubicBezTo>
                <a:cubicBezTo>
                  <a:pt x="3170163" y="17209"/>
                  <a:pt x="3243159" y="-31979"/>
                  <a:pt x="3489350" y="0"/>
                </a:cubicBezTo>
                <a:cubicBezTo>
                  <a:pt x="3712940" y="33939"/>
                  <a:pt x="3893915" y="-13211"/>
                  <a:pt x="4213555" y="0"/>
                </a:cubicBezTo>
                <a:cubicBezTo>
                  <a:pt x="4508878" y="-25118"/>
                  <a:pt x="4633515" y="189"/>
                  <a:pt x="4740250" y="0"/>
                </a:cubicBezTo>
                <a:cubicBezTo>
                  <a:pt x="4834424" y="7679"/>
                  <a:pt x="5220504" y="48170"/>
                  <a:pt x="5530291" y="0"/>
                </a:cubicBezTo>
                <a:cubicBezTo>
                  <a:pt x="5833563" y="51779"/>
                  <a:pt x="6219148" y="40688"/>
                  <a:pt x="6583680" y="0"/>
                </a:cubicBezTo>
                <a:cubicBezTo>
                  <a:pt x="6584036" y="14764"/>
                  <a:pt x="6583927" y="28138"/>
                  <a:pt x="6583680" y="36576"/>
                </a:cubicBezTo>
                <a:cubicBezTo>
                  <a:pt x="6331127" y="43834"/>
                  <a:pt x="6253877" y="49736"/>
                  <a:pt x="6056986" y="36576"/>
                </a:cubicBezTo>
                <a:cubicBezTo>
                  <a:pt x="5850287" y="11861"/>
                  <a:pt x="5702788" y="45827"/>
                  <a:pt x="5530291" y="36576"/>
                </a:cubicBezTo>
                <a:cubicBezTo>
                  <a:pt x="5322539" y="47865"/>
                  <a:pt x="5141272" y="-17844"/>
                  <a:pt x="4937760" y="36576"/>
                </a:cubicBezTo>
                <a:cubicBezTo>
                  <a:pt x="4723003" y="60350"/>
                  <a:pt x="4680562" y="49438"/>
                  <a:pt x="4476902" y="36576"/>
                </a:cubicBezTo>
                <a:cubicBezTo>
                  <a:pt x="4268481" y="42161"/>
                  <a:pt x="4008851" y="63593"/>
                  <a:pt x="3884371" y="36576"/>
                </a:cubicBezTo>
                <a:cubicBezTo>
                  <a:pt x="3720740" y="61303"/>
                  <a:pt x="3590309" y="69443"/>
                  <a:pt x="3357677" y="36576"/>
                </a:cubicBezTo>
                <a:cubicBezTo>
                  <a:pt x="3148647" y="9820"/>
                  <a:pt x="2860784" y="62171"/>
                  <a:pt x="2567635" y="36576"/>
                </a:cubicBezTo>
                <a:cubicBezTo>
                  <a:pt x="2332703" y="30930"/>
                  <a:pt x="2017288" y="26553"/>
                  <a:pt x="1843430" y="36576"/>
                </a:cubicBezTo>
                <a:cubicBezTo>
                  <a:pt x="1706464" y="53002"/>
                  <a:pt x="1572268" y="34558"/>
                  <a:pt x="1382573" y="36576"/>
                </a:cubicBezTo>
                <a:cubicBezTo>
                  <a:pt x="1195274" y="64003"/>
                  <a:pt x="915376" y="72257"/>
                  <a:pt x="724205" y="36576"/>
                </a:cubicBezTo>
                <a:cubicBezTo>
                  <a:pt x="535998" y="49819"/>
                  <a:pt x="291400" y="39988"/>
                  <a:pt x="0" y="36576"/>
                </a:cubicBezTo>
                <a:cubicBezTo>
                  <a:pt x="-214" y="19997"/>
                  <a:pt x="129" y="8550"/>
                  <a:pt x="0" y="0"/>
                </a:cubicBezTo>
                <a:close/>
              </a:path>
              <a:path w="6583680" h="36576" fill="none" stroke="0" extrusionOk="0">
                <a:moveTo>
                  <a:pt x="0" y="0"/>
                </a:moveTo>
                <a:cubicBezTo>
                  <a:pt x="139003" y="9893"/>
                  <a:pt x="396991" y="50017"/>
                  <a:pt x="592531" y="0"/>
                </a:cubicBezTo>
                <a:cubicBezTo>
                  <a:pt x="797461" y="-49649"/>
                  <a:pt x="930003" y="138"/>
                  <a:pt x="1119226" y="0"/>
                </a:cubicBezTo>
                <a:cubicBezTo>
                  <a:pt x="1265984" y="-60791"/>
                  <a:pt x="1565309" y="37481"/>
                  <a:pt x="1843430" y="0"/>
                </a:cubicBezTo>
                <a:cubicBezTo>
                  <a:pt x="2098308" y="23349"/>
                  <a:pt x="2391455" y="-2441"/>
                  <a:pt x="2567635" y="0"/>
                </a:cubicBezTo>
                <a:cubicBezTo>
                  <a:pt x="2722388" y="5806"/>
                  <a:pt x="3018862" y="2159"/>
                  <a:pt x="3226003" y="0"/>
                </a:cubicBezTo>
                <a:cubicBezTo>
                  <a:pt x="3422327" y="32147"/>
                  <a:pt x="3501354" y="4261"/>
                  <a:pt x="3686861" y="0"/>
                </a:cubicBezTo>
                <a:cubicBezTo>
                  <a:pt x="3854579" y="5521"/>
                  <a:pt x="4049245" y="-2856"/>
                  <a:pt x="4411066" y="0"/>
                </a:cubicBezTo>
                <a:cubicBezTo>
                  <a:pt x="4760605" y="28152"/>
                  <a:pt x="4677952" y="16731"/>
                  <a:pt x="4871923" y="0"/>
                </a:cubicBezTo>
                <a:cubicBezTo>
                  <a:pt x="5090390" y="-25117"/>
                  <a:pt x="5187767" y="-9706"/>
                  <a:pt x="5332781" y="0"/>
                </a:cubicBezTo>
                <a:cubicBezTo>
                  <a:pt x="5478222" y="52423"/>
                  <a:pt x="6285192" y="-5391"/>
                  <a:pt x="6583680" y="0"/>
                </a:cubicBezTo>
                <a:cubicBezTo>
                  <a:pt x="6585041" y="13802"/>
                  <a:pt x="6581559" y="18889"/>
                  <a:pt x="6583680" y="36576"/>
                </a:cubicBezTo>
                <a:cubicBezTo>
                  <a:pt x="6296466" y="-34001"/>
                  <a:pt x="6102899" y="47737"/>
                  <a:pt x="5793638" y="36576"/>
                </a:cubicBezTo>
                <a:cubicBezTo>
                  <a:pt x="5483101" y="33651"/>
                  <a:pt x="5293207" y="30732"/>
                  <a:pt x="5135270" y="36576"/>
                </a:cubicBezTo>
                <a:cubicBezTo>
                  <a:pt x="4929763" y="-17695"/>
                  <a:pt x="4582120" y="1376"/>
                  <a:pt x="4345229" y="36576"/>
                </a:cubicBezTo>
                <a:cubicBezTo>
                  <a:pt x="4113999" y="21458"/>
                  <a:pt x="4070502" y="8727"/>
                  <a:pt x="3818534" y="36576"/>
                </a:cubicBezTo>
                <a:cubicBezTo>
                  <a:pt x="3583028" y="76465"/>
                  <a:pt x="3465796" y="9695"/>
                  <a:pt x="3160166" y="36576"/>
                </a:cubicBezTo>
                <a:cubicBezTo>
                  <a:pt x="2885182" y="84557"/>
                  <a:pt x="2679705" y="23904"/>
                  <a:pt x="2370125" y="36576"/>
                </a:cubicBezTo>
                <a:cubicBezTo>
                  <a:pt x="2077097" y="21513"/>
                  <a:pt x="2002917" y="42239"/>
                  <a:pt x="1777594" y="36576"/>
                </a:cubicBezTo>
                <a:cubicBezTo>
                  <a:pt x="1510709" y="10813"/>
                  <a:pt x="1242948" y="81536"/>
                  <a:pt x="987552" y="36576"/>
                </a:cubicBezTo>
                <a:cubicBezTo>
                  <a:pt x="730810" y="19337"/>
                  <a:pt x="256142" y="-9203"/>
                  <a:pt x="0" y="36576"/>
                </a:cubicBezTo>
                <a:cubicBezTo>
                  <a:pt x="968" y="25122"/>
                  <a:pt x="-1630" y="119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6583680"/>
                      <a:gd name="connsiteY0" fmla="*/ 0 h 36576"/>
                      <a:gd name="connsiteX1" fmla="*/ 592531 w 6583680"/>
                      <a:gd name="connsiteY1" fmla="*/ 0 h 36576"/>
                      <a:gd name="connsiteX2" fmla="*/ 1119226 w 6583680"/>
                      <a:gd name="connsiteY2" fmla="*/ 0 h 36576"/>
                      <a:gd name="connsiteX3" fmla="*/ 1843430 w 6583680"/>
                      <a:gd name="connsiteY3" fmla="*/ 0 h 36576"/>
                      <a:gd name="connsiteX4" fmla="*/ 2567635 w 6583680"/>
                      <a:gd name="connsiteY4" fmla="*/ 0 h 36576"/>
                      <a:gd name="connsiteX5" fmla="*/ 3226003 w 6583680"/>
                      <a:gd name="connsiteY5" fmla="*/ 0 h 36576"/>
                      <a:gd name="connsiteX6" fmla="*/ 3686861 w 6583680"/>
                      <a:gd name="connsiteY6" fmla="*/ 0 h 36576"/>
                      <a:gd name="connsiteX7" fmla="*/ 4411066 w 6583680"/>
                      <a:gd name="connsiteY7" fmla="*/ 0 h 36576"/>
                      <a:gd name="connsiteX8" fmla="*/ 4871923 w 6583680"/>
                      <a:gd name="connsiteY8" fmla="*/ 0 h 36576"/>
                      <a:gd name="connsiteX9" fmla="*/ 5332781 w 6583680"/>
                      <a:gd name="connsiteY9" fmla="*/ 0 h 36576"/>
                      <a:gd name="connsiteX10" fmla="*/ 6583680 w 6583680"/>
                      <a:gd name="connsiteY10" fmla="*/ 0 h 36576"/>
                      <a:gd name="connsiteX11" fmla="*/ 6583680 w 6583680"/>
                      <a:gd name="connsiteY11" fmla="*/ 36576 h 36576"/>
                      <a:gd name="connsiteX12" fmla="*/ 5793638 w 6583680"/>
                      <a:gd name="connsiteY12" fmla="*/ 36576 h 36576"/>
                      <a:gd name="connsiteX13" fmla="*/ 5135270 w 6583680"/>
                      <a:gd name="connsiteY13" fmla="*/ 36576 h 36576"/>
                      <a:gd name="connsiteX14" fmla="*/ 4345229 w 6583680"/>
                      <a:gd name="connsiteY14" fmla="*/ 36576 h 36576"/>
                      <a:gd name="connsiteX15" fmla="*/ 3818534 w 6583680"/>
                      <a:gd name="connsiteY15" fmla="*/ 36576 h 36576"/>
                      <a:gd name="connsiteX16" fmla="*/ 3160166 w 6583680"/>
                      <a:gd name="connsiteY16" fmla="*/ 36576 h 36576"/>
                      <a:gd name="connsiteX17" fmla="*/ 2370125 w 6583680"/>
                      <a:gd name="connsiteY17" fmla="*/ 36576 h 36576"/>
                      <a:gd name="connsiteX18" fmla="*/ 1777594 w 6583680"/>
                      <a:gd name="connsiteY18" fmla="*/ 36576 h 36576"/>
                      <a:gd name="connsiteX19" fmla="*/ 987552 w 6583680"/>
                      <a:gd name="connsiteY19" fmla="*/ 36576 h 36576"/>
                      <a:gd name="connsiteX20" fmla="*/ 0 w 6583680"/>
                      <a:gd name="connsiteY20" fmla="*/ 36576 h 36576"/>
                      <a:gd name="connsiteX21" fmla="*/ 0 w 6583680"/>
                      <a:gd name="connsiteY2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83680" h="36576" fill="none" extrusionOk="0">
                        <a:moveTo>
                          <a:pt x="0" y="0"/>
                        </a:moveTo>
                        <a:cubicBezTo>
                          <a:pt x="135698" y="14800"/>
                          <a:pt x="401610" y="29036"/>
                          <a:pt x="592531" y="0"/>
                        </a:cubicBezTo>
                        <a:cubicBezTo>
                          <a:pt x="783452" y="-29036"/>
                          <a:pt x="961613" y="2393"/>
                          <a:pt x="1119226" y="0"/>
                        </a:cubicBezTo>
                        <a:cubicBezTo>
                          <a:pt x="1276839" y="-2393"/>
                          <a:pt x="1589403" y="-8543"/>
                          <a:pt x="1843430" y="0"/>
                        </a:cubicBezTo>
                        <a:cubicBezTo>
                          <a:pt x="2097457" y="8543"/>
                          <a:pt x="2404251" y="-3511"/>
                          <a:pt x="2567635" y="0"/>
                        </a:cubicBezTo>
                        <a:cubicBezTo>
                          <a:pt x="2731019" y="3511"/>
                          <a:pt x="3037324" y="-32845"/>
                          <a:pt x="3226003" y="0"/>
                        </a:cubicBezTo>
                        <a:cubicBezTo>
                          <a:pt x="3414682" y="32845"/>
                          <a:pt x="3506936" y="6597"/>
                          <a:pt x="3686861" y="0"/>
                        </a:cubicBezTo>
                        <a:cubicBezTo>
                          <a:pt x="3866786" y="-6597"/>
                          <a:pt x="4077354" y="-19174"/>
                          <a:pt x="4411066" y="0"/>
                        </a:cubicBezTo>
                        <a:cubicBezTo>
                          <a:pt x="4744779" y="19174"/>
                          <a:pt x="4666093" y="17349"/>
                          <a:pt x="4871923" y="0"/>
                        </a:cubicBezTo>
                        <a:cubicBezTo>
                          <a:pt x="5077753" y="-17349"/>
                          <a:pt x="5214810" y="-9675"/>
                          <a:pt x="5332781" y="0"/>
                        </a:cubicBezTo>
                        <a:cubicBezTo>
                          <a:pt x="5450752" y="9675"/>
                          <a:pt x="6298879" y="-32317"/>
                          <a:pt x="6583680" y="0"/>
                        </a:cubicBezTo>
                        <a:cubicBezTo>
                          <a:pt x="6585016" y="14036"/>
                          <a:pt x="6582242" y="18623"/>
                          <a:pt x="6583680" y="36576"/>
                        </a:cubicBezTo>
                        <a:cubicBezTo>
                          <a:pt x="6307824" y="2290"/>
                          <a:pt x="6119949" y="59770"/>
                          <a:pt x="5793638" y="36576"/>
                        </a:cubicBezTo>
                        <a:cubicBezTo>
                          <a:pt x="5467327" y="13382"/>
                          <a:pt x="5308385" y="47405"/>
                          <a:pt x="5135270" y="36576"/>
                        </a:cubicBezTo>
                        <a:cubicBezTo>
                          <a:pt x="4962155" y="25747"/>
                          <a:pt x="4574652" y="52542"/>
                          <a:pt x="4345229" y="36576"/>
                        </a:cubicBezTo>
                        <a:cubicBezTo>
                          <a:pt x="4115806" y="20610"/>
                          <a:pt x="4058267" y="11929"/>
                          <a:pt x="3818534" y="36576"/>
                        </a:cubicBezTo>
                        <a:cubicBezTo>
                          <a:pt x="3578801" y="61223"/>
                          <a:pt x="3439227" y="25639"/>
                          <a:pt x="3160166" y="36576"/>
                        </a:cubicBezTo>
                        <a:cubicBezTo>
                          <a:pt x="2881105" y="47513"/>
                          <a:pt x="2662972" y="42987"/>
                          <a:pt x="2370125" y="36576"/>
                        </a:cubicBezTo>
                        <a:cubicBezTo>
                          <a:pt x="2077278" y="30165"/>
                          <a:pt x="2012944" y="47062"/>
                          <a:pt x="1777594" y="36576"/>
                        </a:cubicBezTo>
                        <a:cubicBezTo>
                          <a:pt x="1542244" y="26090"/>
                          <a:pt x="1246681" y="75998"/>
                          <a:pt x="987552" y="36576"/>
                        </a:cubicBezTo>
                        <a:cubicBezTo>
                          <a:pt x="728423" y="-2846"/>
                          <a:pt x="240204" y="-12271"/>
                          <a:pt x="0" y="36576"/>
                        </a:cubicBezTo>
                        <a:cubicBezTo>
                          <a:pt x="-44" y="24172"/>
                          <a:pt x="86" y="11981"/>
                          <a:pt x="0" y="0"/>
                        </a:cubicBezTo>
                        <a:close/>
                      </a:path>
                      <a:path w="6583680" h="36576" stroke="0" extrusionOk="0">
                        <a:moveTo>
                          <a:pt x="0" y="0"/>
                        </a:moveTo>
                        <a:cubicBezTo>
                          <a:pt x="222141" y="25411"/>
                          <a:pt x="401922" y="-11844"/>
                          <a:pt x="526694" y="0"/>
                        </a:cubicBezTo>
                        <a:cubicBezTo>
                          <a:pt x="651466" y="11844"/>
                          <a:pt x="1005660" y="8265"/>
                          <a:pt x="1316736" y="0"/>
                        </a:cubicBezTo>
                        <a:cubicBezTo>
                          <a:pt x="1627812" y="-8265"/>
                          <a:pt x="1671202" y="22213"/>
                          <a:pt x="1777594" y="0"/>
                        </a:cubicBezTo>
                        <a:cubicBezTo>
                          <a:pt x="1883986" y="-22213"/>
                          <a:pt x="2135215" y="12863"/>
                          <a:pt x="2238451" y="0"/>
                        </a:cubicBezTo>
                        <a:cubicBezTo>
                          <a:pt x="2341687" y="-12863"/>
                          <a:pt x="2615285" y="-20418"/>
                          <a:pt x="2896819" y="0"/>
                        </a:cubicBezTo>
                        <a:cubicBezTo>
                          <a:pt x="3178353" y="20418"/>
                          <a:pt x="3240414" y="-28255"/>
                          <a:pt x="3489350" y="0"/>
                        </a:cubicBezTo>
                        <a:cubicBezTo>
                          <a:pt x="3738286" y="28255"/>
                          <a:pt x="3901170" y="5944"/>
                          <a:pt x="4213555" y="0"/>
                        </a:cubicBezTo>
                        <a:cubicBezTo>
                          <a:pt x="4525940" y="-5944"/>
                          <a:pt x="4629428" y="1211"/>
                          <a:pt x="4740250" y="0"/>
                        </a:cubicBezTo>
                        <a:cubicBezTo>
                          <a:pt x="4851073" y="-1211"/>
                          <a:pt x="5218067" y="12113"/>
                          <a:pt x="5530291" y="0"/>
                        </a:cubicBezTo>
                        <a:cubicBezTo>
                          <a:pt x="5842515" y="-12113"/>
                          <a:pt x="6157414" y="14930"/>
                          <a:pt x="6583680" y="0"/>
                        </a:cubicBezTo>
                        <a:cubicBezTo>
                          <a:pt x="6583982" y="16774"/>
                          <a:pt x="6583109" y="27779"/>
                          <a:pt x="6583680" y="36576"/>
                        </a:cubicBezTo>
                        <a:cubicBezTo>
                          <a:pt x="6337869" y="54111"/>
                          <a:pt x="6257162" y="57963"/>
                          <a:pt x="6056986" y="36576"/>
                        </a:cubicBezTo>
                        <a:cubicBezTo>
                          <a:pt x="5856810" y="15189"/>
                          <a:pt x="5714756" y="48214"/>
                          <a:pt x="5530291" y="36576"/>
                        </a:cubicBezTo>
                        <a:cubicBezTo>
                          <a:pt x="5345826" y="24938"/>
                          <a:pt x="5150529" y="9057"/>
                          <a:pt x="4937760" y="36576"/>
                        </a:cubicBezTo>
                        <a:cubicBezTo>
                          <a:pt x="4724991" y="64095"/>
                          <a:pt x="4686231" y="42847"/>
                          <a:pt x="4476902" y="36576"/>
                        </a:cubicBezTo>
                        <a:cubicBezTo>
                          <a:pt x="4267573" y="30305"/>
                          <a:pt x="4022126" y="33350"/>
                          <a:pt x="3884371" y="36576"/>
                        </a:cubicBezTo>
                        <a:cubicBezTo>
                          <a:pt x="3746616" y="39802"/>
                          <a:pt x="3590992" y="50035"/>
                          <a:pt x="3357677" y="36576"/>
                        </a:cubicBezTo>
                        <a:cubicBezTo>
                          <a:pt x="3124362" y="23117"/>
                          <a:pt x="2823286" y="51706"/>
                          <a:pt x="2567635" y="36576"/>
                        </a:cubicBezTo>
                        <a:cubicBezTo>
                          <a:pt x="2311984" y="21446"/>
                          <a:pt x="2008826" y="28452"/>
                          <a:pt x="1843430" y="36576"/>
                        </a:cubicBezTo>
                        <a:cubicBezTo>
                          <a:pt x="1678035" y="44700"/>
                          <a:pt x="1548133" y="20834"/>
                          <a:pt x="1382573" y="36576"/>
                        </a:cubicBezTo>
                        <a:cubicBezTo>
                          <a:pt x="1217013" y="52318"/>
                          <a:pt x="941667" y="57277"/>
                          <a:pt x="724205" y="36576"/>
                        </a:cubicBezTo>
                        <a:cubicBezTo>
                          <a:pt x="506743" y="15875"/>
                          <a:pt x="262580" y="61241"/>
                          <a:pt x="0" y="36576"/>
                        </a:cubicBezTo>
                        <a:cubicBezTo>
                          <a:pt x="566" y="19755"/>
                          <a:pt x="-1" y="87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andera gay LGBTIQ+: qué significan los colores, cuál es su origen">
            <a:extLst>
              <a:ext uri="{FF2B5EF4-FFF2-40B4-BE49-F238E27FC236}">
                <a16:creationId xmlns:a16="http://schemas.microsoft.com/office/drawing/2014/main" id="{E12E2C4E-658E-17AA-81B1-8D5EE288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968" y="5285232"/>
            <a:ext cx="10837055" cy="72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5F64DD-D5E8-1E23-31F0-8E1523D2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074" y="5285232"/>
            <a:ext cx="11016667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93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F210D0-6790-46C4-94DD-1FFCA3AB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524" y="658368"/>
            <a:ext cx="1250222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10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Sumercé…</a:t>
            </a:r>
          </a:p>
        </p:txBody>
      </p:sp>
      <p:pic>
        <p:nvPicPr>
          <p:cNvPr id="6" name="Imagen 5" descr="Un niño con una guitarra&#10;&#10;Descripción generada automáticamente con confianza baja">
            <a:extLst>
              <a:ext uri="{FF2B5EF4-FFF2-40B4-BE49-F238E27FC236}">
                <a16:creationId xmlns:a16="http://schemas.microsoft.com/office/drawing/2014/main" id="{D32E0670-2A46-47F5-A5D8-7D981B3AA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"/>
          <a:stretch/>
        </p:blipFill>
        <p:spPr>
          <a:xfrm>
            <a:off x="2" y="10"/>
            <a:ext cx="9314688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524" y="4749894"/>
            <a:ext cx="8487178" cy="36576"/>
          </a:xfrm>
          <a:custGeom>
            <a:avLst/>
            <a:gdLst>
              <a:gd name="connsiteX0" fmla="*/ 0 w 8487178"/>
              <a:gd name="connsiteY0" fmla="*/ 0 h 36576"/>
              <a:gd name="connsiteX1" fmla="*/ 737732 w 8487178"/>
              <a:gd name="connsiteY1" fmla="*/ 0 h 36576"/>
              <a:gd name="connsiteX2" fmla="*/ 1560335 w 8487178"/>
              <a:gd name="connsiteY2" fmla="*/ 0 h 36576"/>
              <a:gd name="connsiteX3" fmla="*/ 1958580 w 8487178"/>
              <a:gd name="connsiteY3" fmla="*/ 0 h 36576"/>
              <a:gd name="connsiteX4" fmla="*/ 2526568 w 8487178"/>
              <a:gd name="connsiteY4" fmla="*/ 0 h 36576"/>
              <a:gd name="connsiteX5" fmla="*/ 2924812 w 8487178"/>
              <a:gd name="connsiteY5" fmla="*/ 0 h 36576"/>
              <a:gd name="connsiteX6" fmla="*/ 3577672 w 8487178"/>
              <a:gd name="connsiteY6" fmla="*/ 0 h 36576"/>
              <a:gd name="connsiteX7" fmla="*/ 4145660 w 8487178"/>
              <a:gd name="connsiteY7" fmla="*/ 0 h 36576"/>
              <a:gd name="connsiteX8" fmla="*/ 4883392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7181458 w 8487178"/>
              <a:gd name="connsiteY11" fmla="*/ 0 h 36576"/>
              <a:gd name="connsiteX12" fmla="*/ 7834318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7834318 w 8487178"/>
              <a:gd name="connsiteY15" fmla="*/ 36576 h 36576"/>
              <a:gd name="connsiteX16" fmla="*/ 7351202 w 8487178"/>
              <a:gd name="connsiteY16" fmla="*/ 36576 h 36576"/>
              <a:gd name="connsiteX17" fmla="*/ 6952957 w 8487178"/>
              <a:gd name="connsiteY17" fmla="*/ 36576 h 36576"/>
              <a:gd name="connsiteX18" fmla="*/ 6384969 w 8487178"/>
              <a:gd name="connsiteY18" fmla="*/ 36576 h 36576"/>
              <a:gd name="connsiteX19" fmla="*/ 5732109 w 8487178"/>
              <a:gd name="connsiteY19" fmla="*/ 36576 h 36576"/>
              <a:gd name="connsiteX20" fmla="*/ 5164121 w 8487178"/>
              <a:gd name="connsiteY20" fmla="*/ 36576 h 36576"/>
              <a:gd name="connsiteX21" fmla="*/ 4681005 w 8487178"/>
              <a:gd name="connsiteY21" fmla="*/ 36576 h 36576"/>
              <a:gd name="connsiteX22" fmla="*/ 3858402 w 8487178"/>
              <a:gd name="connsiteY22" fmla="*/ 36576 h 36576"/>
              <a:gd name="connsiteX23" fmla="*/ 3205542 w 8487178"/>
              <a:gd name="connsiteY23" fmla="*/ 36576 h 36576"/>
              <a:gd name="connsiteX24" fmla="*/ 2467810 w 8487178"/>
              <a:gd name="connsiteY24" fmla="*/ 36576 h 36576"/>
              <a:gd name="connsiteX25" fmla="*/ 2069566 w 8487178"/>
              <a:gd name="connsiteY25" fmla="*/ 36576 h 36576"/>
              <a:gd name="connsiteX26" fmla="*/ 1586449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  <a:gd name="connsiteX0" fmla="*/ 0 w 8487178"/>
              <a:gd name="connsiteY0" fmla="*/ 0 h 36576"/>
              <a:gd name="connsiteX1" fmla="*/ 483116 w 8487178"/>
              <a:gd name="connsiteY1" fmla="*/ 0 h 36576"/>
              <a:gd name="connsiteX2" fmla="*/ 881361 w 8487178"/>
              <a:gd name="connsiteY2" fmla="*/ 0 h 36576"/>
              <a:gd name="connsiteX3" fmla="*/ 1364477 w 8487178"/>
              <a:gd name="connsiteY3" fmla="*/ 0 h 36576"/>
              <a:gd name="connsiteX4" fmla="*/ 2017337 w 8487178"/>
              <a:gd name="connsiteY4" fmla="*/ 0 h 36576"/>
              <a:gd name="connsiteX5" fmla="*/ 2755069 w 8487178"/>
              <a:gd name="connsiteY5" fmla="*/ 0 h 36576"/>
              <a:gd name="connsiteX6" fmla="*/ 3577672 w 8487178"/>
              <a:gd name="connsiteY6" fmla="*/ 0 h 36576"/>
              <a:gd name="connsiteX7" fmla="*/ 4400275 w 8487178"/>
              <a:gd name="connsiteY7" fmla="*/ 0 h 36576"/>
              <a:gd name="connsiteX8" fmla="*/ 4968263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6926843 w 8487178"/>
              <a:gd name="connsiteY11" fmla="*/ 0 h 36576"/>
              <a:gd name="connsiteX12" fmla="*/ 7664575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8004062 w 8487178"/>
              <a:gd name="connsiteY15" fmla="*/ 36576 h 36576"/>
              <a:gd name="connsiteX16" fmla="*/ 7181458 w 8487178"/>
              <a:gd name="connsiteY16" fmla="*/ 36576 h 36576"/>
              <a:gd name="connsiteX17" fmla="*/ 6698342 w 8487178"/>
              <a:gd name="connsiteY17" fmla="*/ 36576 h 36576"/>
              <a:gd name="connsiteX18" fmla="*/ 5960610 w 8487178"/>
              <a:gd name="connsiteY18" fmla="*/ 36576 h 36576"/>
              <a:gd name="connsiteX19" fmla="*/ 5562366 w 8487178"/>
              <a:gd name="connsiteY19" fmla="*/ 36576 h 36576"/>
              <a:gd name="connsiteX20" fmla="*/ 4909506 w 8487178"/>
              <a:gd name="connsiteY20" fmla="*/ 36576 h 36576"/>
              <a:gd name="connsiteX21" fmla="*/ 4426390 w 8487178"/>
              <a:gd name="connsiteY21" fmla="*/ 36576 h 36576"/>
              <a:gd name="connsiteX22" fmla="*/ 3603786 w 8487178"/>
              <a:gd name="connsiteY22" fmla="*/ 36576 h 36576"/>
              <a:gd name="connsiteX23" fmla="*/ 3205542 w 8487178"/>
              <a:gd name="connsiteY23" fmla="*/ 36576 h 36576"/>
              <a:gd name="connsiteX24" fmla="*/ 2552682 w 8487178"/>
              <a:gd name="connsiteY24" fmla="*/ 36576 h 36576"/>
              <a:gd name="connsiteX25" fmla="*/ 2154437 w 8487178"/>
              <a:gd name="connsiteY25" fmla="*/ 36576 h 36576"/>
              <a:gd name="connsiteX26" fmla="*/ 1671321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7178" h="36576" fill="none" extrusionOk="0">
                <a:moveTo>
                  <a:pt x="0" y="0"/>
                </a:moveTo>
                <a:cubicBezTo>
                  <a:pt x="116221" y="-6704"/>
                  <a:pt x="408364" y="41393"/>
                  <a:pt x="737732" y="0"/>
                </a:cubicBezTo>
                <a:cubicBezTo>
                  <a:pt x="1057616" y="-41348"/>
                  <a:pt x="1326248" y="22548"/>
                  <a:pt x="1560335" y="0"/>
                </a:cubicBezTo>
                <a:cubicBezTo>
                  <a:pt x="1779624" y="7118"/>
                  <a:pt x="1863120" y="21518"/>
                  <a:pt x="1958580" y="0"/>
                </a:cubicBezTo>
                <a:cubicBezTo>
                  <a:pt x="2051499" y="-19177"/>
                  <a:pt x="2426765" y="-7685"/>
                  <a:pt x="2526568" y="0"/>
                </a:cubicBezTo>
                <a:cubicBezTo>
                  <a:pt x="2644796" y="-5923"/>
                  <a:pt x="2756267" y="38819"/>
                  <a:pt x="2924812" y="0"/>
                </a:cubicBezTo>
                <a:cubicBezTo>
                  <a:pt x="3109745" y="-28396"/>
                  <a:pt x="3375207" y="-12883"/>
                  <a:pt x="3577672" y="0"/>
                </a:cubicBezTo>
                <a:cubicBezTo>
                  <a:pt x="3769338" y="-23237"/>
                  <a:pt x="4026056" y="-13968"/>
                  <a:pt x="4145660" y="0"/>
                </a:cubicBezTo>
                <a:cubicBezTo>
                  <a:pt x="4304176" y="63727"/>
                  <a:pt x="4465181" y="29531"/>
                  <a:pt x="4883392" y="0"/>
                </a:cubicBezTo>
                <a:cubicBezTo>
                  <a:pt x="5243088" y="-3144"/>
                  <a:pt x="5373480" y="-37490"/>
                  <a:pt x="5705995" y="0"/>
                </a:cubicBezTo>
                <a:cubicBezTo>
                  <a:pt x="6056677" y="36747"/>
                  <a:pt x="6159859" y="52147"/>
                  <a:pt x="6358855" y="0"/>
                </a:cubicBezTo>
                <a:cubicBezTo>
                  <a:pt x="6520888" y="-18899"/>
                  <a:pt x="6826761" y="-8113"/>
                  <a:pt x="7181458" y="0"/>
                </a:cubicBezTo>
                <a:cubicBezTo>
                  <a:pt x="7572354" y="8444"/>
                  <a:pt x="7595615" y="-25568"/>
                  <a:pt x="7834318" y="0"/>
                </a:cubicBezTo>
                <a:cubicBezTo>
                  <a:pt x="8052955" y="43179"/>
                  <a:pt x="8263326" y="-33173"/>
                  <a:pt x="8487178" y="0"/>
                </a:cubicBezTo>
                <a:cubicBezTo>
                  <a:pt x="8488672" y="7904"/>
                  <a:pt x="8488545" y="26577"/>
                  <a:pt x="8487178" y="36576"/>
                </a:cubicBezTo>
                <a:cubicBezTo>
                  <a:pt x="8184913" y="74160"/>
                  <a:pt x="8121822" y="65556"/>
                  <a:pt x="7834318" y="36576"/>
                </a:cubicBezTo>
                <a:cubicBezTo>
                  <a:pt x="7549692" y="5620"/>
                  <a:pt x="7517564" y="28106"/>
                  <a:pt x="7351202" y="36576"/>
                </a:cubicBezTo>
                <a:cubicBezTo>
                  <a:pt x="7203037" y="55778"/>
                  <a:pt x="7094786" y="36687"/>
                  <a:pt x="6952957" y="36576"/>
                </a:cubicBezTo>
                <a:cubicBezTo>
                  <a:pt x="6803900" y="43366"/>
                  <a:pt x="6516283" y="65361"/>
                  <a:pt x="6384969" y="36576"/>
                </a:cubicBezTo>
                <a:cubicBezTo>
                  <a:pt x="6242013" y="3977"/>
                  <a:pt x="5995582" y="94557"/>
                  <a:pt x="5732109" y="36576"/>
                </a:cubicBezTo>
                <a:cubicBezTo>
                  <a:pt x="5501736" y="5154"/>
                  <a:pt x="5423809" y="31077"/>
                  <a:pt x="5164121" y="36576"/>
                </a:cubicBezTo>
                <a:cubicBezTo>
                  <a:pt x="4889320" y="57000"/>
                  <a:pt x="4813495" y="41808"/>
                  <a:pt x="4681005" y="36576"/>
                </a:cubicBezTo>
                <a:cubicBezTo>
                  <a:pt x="4543463" y="22389"/>
                  <a:pt x="4061691" y="27272"/>
                  <a:pt x="3858402" y="36576"/>
                </a:cubicBezTo>
                <a:cubicBezTo>
                  <a:pt x="3594637" y="59963"/>
                  <a:pt x="3353691" y="38263"/>
                  <a:pt x="3205542" y="36576"/>
                </a:cubicBezTo>
                <a:cubicBezTo>
                  <a:pt x="3081859" y="64008"/>
                  <a:pt x="2704836" y="78189"/>
                  <a:pt x="2467810" y="36576"/>
                </a:cubicBezTo>
                <a:cubicBezTo>
                  <a:pt x="2230187" y="15876"/>
                  <a:pt x="2152012" y="25459"/>
                  <a:pt x="2069566" y="36576"/>
                </a:cubicBezTo>
                <a:cubicBezTo>
                  <a:pt x="2002085" y="22660"/>
                  <a:pt x="1696099" y="61108"/>
                  <a:pt x="1586449" y="36576"/>
                </a:cubicBezTo>
                <a:cubicBezTo>
                  <a:pt x="1407494" y="15523"/>
                  <a:pt x="1214192" y="54927"/>
                  <a:pt x="933590" y="36576"/>
                </a:cubicBezTo>
                <a:cubicBezTo>
                  <a:pt x="639816" y="73246"/>
                  <a:pt x="251114" y="78238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7178" h="36576" stroke="0" extrusionOk="0">
                <a:moveTo>
                  <a:pt x="0" y="0"/>
                </a:moveTo>
                <a:cubicBezTo>
                  <a:pt x="160534" y="49407"/>
                  <a:pt x="316743" y="-20370"/>
                  <a:pt x="483116" y="0"/>
                </a:cubicBezTo>
                <a:cubicBezTo>
                  <a:pt x="649474" y="20471"/>
                  <a:pt x="704397" y="7040"/>
                  <a:pt x="881361" y="0"/>
                </a:cubicBezTo>
                <a:cubicBezTo>
                  <a:pt x="1062081" y="-2373"/>
                  <a:pt x="1226057" y="7744"/>
                  <a:pt x="1364477" y="0"/>
                </a:cubicBezTo>
                <a:cubicBezTo>
                  <a:pt x="1494883" y="38289"/>
                  <a:pt x="1721946" y="-52301"/>
                  <a:pt x="2017337" y="0"/>
                </a:cubicBezTo>
                <a:cubicBezTo>
                  <a:pt x="2292545" y="37189"/>
                  <a:pt x="2530156" y="-21280"/>
                  <a:pt x="2755069" y="0"/>
                </a:cubicBezTo>
                <a:cubicBezTo>
                  <a:pt x="3019205" y="-77"/>
                  <a:pt x="3295306" y="-18783"/>
                  <a:pt x="3577672" y="0"/>
                </a:cubicBezTo>
                <a:cubicBezTo>
                  <a:pt x="3856063" y="-13583"/>
                  <a:pt x="4078846" y="27771"/>
                  <a:pt x="4400275" y="0"/>
                </a:cubicBezTo>
                <a:cubicBezTo>
                  <a:pt x="4702989" y="12424"/>
                  <a:pt x="4862543" y="-7477"/>
                  <a:pt x="4968263" y="0"/>
                </a:cubicBezTo>
                <a:cubicBezTo>
                  <a:pt x="5084586" y="30590"/>
                  <a:pt x="5464215" y="41779"/>
                  <a:pt x="5705995" y="0"/>
                </a:cubicBezTo>
                <a:cubicBezTo>
                  <a:pt x="5975075" y="-40078"/>
                  <a:pt x="6238142" y="-3232"/>
                  <a:pt x="6358855" y="0"/>
                </a:cubicBezTo>
                <a:cubicBezTo>
                  <a:pt x="6532376" y="-4958"/>
                  <a:pt x="6642284" y="5597"/>
                  <a:pt x="6926843" y="0"/>
                </a:cubicBezTo>
                <a:cubicBezTo>
                  <a:pt x="7164346" y="19633"/>
                  <a:pt x="7444770" y="19318"/>
                  <a:pt x="7664575" y="0"/>
                </a:cubicBezTo>
                <a:cubicBezTo>
                  <a:pt x="7940297" y="6962"/>
                  <a:pt x="8237594" y="-12258"/>
                  <a:pt x="8487178" y="0"/>
                </a:cubicBezTo>
                <a:cubicBezTo>
                  <a:pt x="8485372" y="11475"/>
                  <a:pt x="8485086" y="22933"/>
                  <a:pt x="8487178" y="36576"/>
                </a:cubicBezTo>
                <a:cubicBezTo>
                  <a:pt x="8394677" y="10350"/>
                  <a:pt x="8221026" y="54368"/>
                  <a:pt x="8004062" y="36576"/>
                </a:cubicBezTo>
                <a:cubicBezTo>
                  <a:pt x="7759555" y="25399"/>
                  <a:pt x="7422963" y="40745"/>
                  <a:pt x="7181458" y="36576"/>
                </a:cubicBezTo>
                <a:cubicBezTo>
                  <a:pt x="6914423" y="3294"/>
                  <a:pt x="6792795" y="23080"/>
                  <a:pt x="6698342" y="36576"/>
                </a:cubicBezTo>
                <a:cubicBezTo>
                  <a:pt x="6584090" y="49180"/>
                  <a:pt x="6264253" y="-4827"/>
                  <a:pt x="5960610" y="36576"/>
                </a:cubicBezTo>
                <a:cubicBezTo>
                  <a:pt x="5659702" y="61689"/>
                  <a:pt x="5662120" y="34932"/>
                  <a:pt x="5562366" y="36576"/>
                </a:cubicBezTo>
                <a:cubicBezTo>
                  <a:pt x="5474598" y="14475"/>
                  <a:pt x="5065231" y="57859"/>
                  <a:pt x="4909506" y="36576"/>
                </a:cubicBezTo>
                <a:cubicBezTo>
                  <a:pt x="4750628" y="46377"/>
                  <a:pt x="4555322" y="50036"/>
                  <a:pt x="4426390" y="36576"/>
                </a:cubicBezTo>
                <a:cubicBezTo>
                  <a:pt x="4364162" y="15524"/>
                  <a:pt x="3957329" y="107564"/>
                  <a:pt x="3603786" y="36576"/>
                </a:cubicBezTo>
                <a:cubicBezTo>
                  <a:pt x="3295611" y="7910"/>
                  <a:pt x="3379662" y="51592"/>
                  <a:pt x="3205542" y="36576"/>
                </a:cubicBezTo>
                <a:cubicBezTo>
                  <a:pt x="3039771" y="54895"/>
                  <a:pt x="2689950" y="-7861"/>
                  <a:pt x="2552682" y="36576"/>
                </a:cubicBezTo>
                <a:cubicBezTo>
                  <a:pt x="2402836" y="65831"/>
                  <a:pt x="2304392" y="6854"/>
                  <a:pt x="2154437" y="36576"/>
                </a:cubicBezTo>
                <a:cubicBezTo>
                  <a:pt x="1981627" y="32651"/>
                  <a:pt x="1889188" y="59657"/>
                  <a:pt x="1671321" y="36576"/>
                </a:cubicBezTo>
                <a:cubicBezTo>
                  <a:pt x="1433153" y="8129"/>
                  <a:pt x="1131145" y="45933"/>
                  <a:pt x="933590" y="36576"/>
                </a:cubicBezTo>
                <a:cubicBezTo>
                  <a:pt x="793541" y="17826"/>
                  <a:pt x="240123" y="-32107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7178" h="36576" fill="none" stroke="0" extrusionOk="0">
                <a:moveTo>
                  <a:pt x="0" y="0"/>
                </a:moveTo>
                <a:cubicBezTo>
                  <a:pt x="129661" y="-9749"/>
                  <a:pt x="400470" y="18047"/>
                  <a:pt x="737732" y="0"/>
                </a:cubicBezTo>
                <a:cubicBezTo>
                  <a:pt x="1023464" y="-36808"/>
                  <a:pt x="1310128" y="14461"/>
                  <a:pt x="1560335" y="0"/>
                </a:cubicBezTo>
                <a:cubicBezTo>
                  <a:pt x="1776439" y="4551"/>
                  <a:pt x="1865206" y="10945"/>
                  <a:pt x="1958580" y="0"/>
                </a:cubicBezTo>
                <a:cubicBezTo>
                  <a:pt x="2050148" y="-5"/>
                  <a:pt x="2429910" y="14952"/>
                  <a:pt x="2526568" y="0"/>
                </a:cubicBezTo>
                <a:cubicBezTo>
                  <a:pt x="2661586" y="4540"/>
                  <a:pt x="2769327" y="4294"/>
                  <a:pt x="2924812" y="0"/>
                </a:cubicBezTo>
                <a:cubicBezTo>
                  <a:pt x="3067088" y="-49737"/>
                  <a:pt x="3378839" y="35475"/>
                  <a:pt x="3577672" y="0"/>
                </a:cubicBezTo>
                <a:cubicBezTo>
                  <a:pt x="3771483" y="4067"/>
                  <a:pt x="3997288" y="-23450"/>
                  <a:pt x="4145660" y="0"/>
                </a:cubicBezTo>
                <a:cubicBezTo>
                  <a:pt x="4277293" y="13446"/>
                  <a:pt x="4522522" y="9267"/>
                  <a:pt x="4883392" y="0"/>
                </a:cubicBezTo>
                <a:cubicBezTo>
                  <a:pt x="5249973" y="-22680"/>
                  <a:pt x="5342870" y="-29824"/>
                  <a:pt x="5705995" y="0"/>
                </a:cubicBezTo>
                <a:cubicBezTo>
                  <a:pt x="6056474" y="16164"/>
                  <a:pt x="6176764" y="28295"/>
                  <a:pt x="6358855" y="0"/>
                </a:cubicBezTo>
                <a:cubicBezTo>
                  <a:pt x="6600599" y="-1943"/>
                  <a:pt x="6746514" y="-12920"/>
                  <a:pt x="7181458" y="0"/>
                </a:cubicBezTo>
                <a:cubicBezTo>
                  <a:pt x="7577193" y="326"/>
                  <a:pt x="7586900" y="-24008"/>
                  <a:pt x="7834318" y="0"/>
                </a:cubicBezTo>
                <a:cubicBezTo>
                  <a:pt x="8073189" y="29599"/>
                  <a:pt x="8254406" y="-2763"/>
                  <a:pt x="8487178" y="0"/>
                </a:cubicBezTo>
                <a:cubicBezTo>
                  <a:pt x="8488109" y="7284"/>
                  <a:pt x="8487817" y="26540"/>
                  <a:pt x="8487178" y="36576"/>
                </a:cubicBezTo>
                <a:cubicBezTo>
                  <a:pt x="8188549" y="57034"/>
                  <a:pt x="8124825" y="47721"/>
                  <a:pt x="7834318" y="36576"/>
                </a:cubicBezTo>
                <a:cubicBezTo>
                  <a:pt x="7546195" y="7091"/>
                  <a:pt x="7503324" y="30719"/>
                  <a:pt x="7351202" y="36576"/>
                </a:cubicBezTo>
                <a:cubicBezTo>
                  <a:pt x="7188387" y="56239"/>
                  <a:pt x="7091108" y="13684"/>
                  <a:pt x="6952957" y="36576"/>
                </a:cubicBezTo>
                <a:cubicBezTo>
                  <a:pt x="6791950" y="53539"/>
                  <a:pt x="6518480" y="30796"/>
                  <a:pt x="6384969" y="36576"/>
                </a:cubicBezTo>
                <a:cubicBezTo>
                  <a:pt x="6247331" y="-8883"/>
                  <a:pt x="5949845" y="51231"/>
                  <a:pt x="5732109" y="36576"/>
                </a:cubicBezTo>
                <a:cubicBezTo>
                  <a:pt x="5499017" y="-6714"/>
                  <a:pt x="5419186" y="25152"/>
                  <a:pt x="5164121" y="36576"/>
                </a:cubicBezTo>
                <a:cubicBezTo>
                  <a:pt x="4905783" y="39387"/>
                  <a:pt x="4817361" y="30692"/>
                  <a:pt x="4681005" y="36576"/>
                </a:cubicBezTo>
                <a:cubicBezTo>
                  <a:pt x="4577000" y="-8293"/>
                  <a:pt x="4120884" y="45663"/>
                  <a:pt x="3858402" y="36576"/>
                </a:cubicBezTo>
                <a:cubicBezTo>
                  <a:pt x="3613266" y="17047"/>
                  <a:pt x="3341297" y="48286"/>
                  <a:pt x="3205542" y="36576"/>
                </a:cubicBezTo>
                <a:cubicBezTo>
                  <a:pt x="3020832" y="49890"/>
                  <a:pt x="2720661" y="89200"/>
                  <a:pt x="2467810" y="36576"/>
                </a:cubicBezTo>
                <a:cubicBezTo>
                  <a:pt x="2213698" y="3365"/>
                  <a:pt x="2156253" y="28424"/>
                  <a:pt x="2069566" y="36576"/>
                </a:cubicBezTo>
                <a:cubicBezTo>
                  <a:pt x="1979173" y="64711"/>
                  <a:pt x="1712734" y="47821"/>
                  <a:pt x="1586449" y="36576"/>
                </a:cubicBezTo>
                <a:cubicBezTo>
                  <a:pt x="1482339" y="33792"/>
                  <a:pt x="1241086" y="58390"/>
                  <a:pt x="933590" y="36576"/>
                </a:cubicBezTo>
                <a:cubicBezTo>
                  <a:pt x="622779" y="67857"/>
                  <a:pt x="220358" y="78237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7178"/>
                      <a:gd name="connsiteY0" fmla="*/ 0 h 36576"/>
                      <a:gd name="connsiteX1" fmla="*/ 737732 w 8487178"/>
                      <a:gd name="connsiteY1" fmla="*/ 0 h 36576"/>
                      <a:gd name="connsiteX2" fmla="*/ 1560335 w 8487178"/>
                      <a:gd name="connsiteY2" fmla="*/ 0 h 36576"/>
                      <a:gd name="connsiteX3" fmla="*/ 1958580 w 8487178"/>
                      <a:gd name="connsiteY3" fmla="*/ 0 h 36576"/>
                      <a:gd name="connsiteX4" fmla="*/ 2526568 w 8487178"/>
                      <a:gd name="connsiteY4" fmla="*/ 0 h 36576"/>
                      <a:gd name="connsiteX5" fmla="*/ 2924812 w 8487178"/>
                      <a:gd name="connsiteY5" fmla="*/ 0 h 36576"/>
                      <a:gd name="connsiteX6" fmla="*/ 3577672 w 8487178"/>
                      <a:gd name="connsiteY6" fmla="*/ 0 h 36576"/>
                      <a:gd name="connsiteX7" fmla="*/ 4145660 w 8487178"/>
                      <a:gd name="connsiteY7" fmla="*/ 0 h 36576"/>
                      <a:gd name="connsiteX8" fmla="*/ 4883392 w 8487178"/>
                      <a:gd name="connsiteY8" fmla="*/ 0 h 36576"/>
                      <a:gd name="connsiteX9" fmla="*/ 5705995 w 8487178"/>
                      <a:gd name="connsiteY9" fmla="*/ 0 h 36576"/>
                      <a:gd name="connsiteX10" fmla="*/ 6358855 w 8487178"/>
                      <a:gd name="connsiteY10" fmla="*/ 0 h 36576"/>
                      <a:gd name="connsiteX11" fmla="*/ 7181458 w 8487178"/>
                      <a:gd name="connsiteY11" fmla="*/ 0 h 36576"/>
                      <a:gd name="connsiteX12" fmla="*/ 7834318 w 8487178"/>
                      <a:gd name="connsiteY12" fmla="*/ 0 h 36576"/>
                      <a:gd name="connsiteX13" fmla="*/ 8487178 w 8487178"/>
                      <a:gd name="connsiteY13" fmla="*/ 0 h 36576"/>
                      <a:gd name="connsiteX14" fmla="*/ 8487178 w 8487178"/>
                      <a:gd name="connsiteY14" fmla="*/ 36576 h 36576"/>
                      <a:gd name="connsiteX15" fmla="*/ 7834318 w 8487178"/>
                      <a:gd name="connsiteY15" fmla="*/ 36576 h 36576"/>
                      <a:gd name="connsiteX16" fmla="*/ 7351202 w 8487178"/>
                      <a:gd name="connsiteY16" fmla="*/ 36576 h 36576"/>
                      <a:gd name="connsiteX17" fmla="*/ 6952957 w 8487178"/>
                      <a:gd name="connsiteY17" fmla="*/ 36576 h 36576"/>
                      <a:gd name="connsiteX18" fmla="*/ 6384969 w 8487178"/>
                      <a:gd name="connsiteY18" fmla="*/ 36576 h 36576"/>
                      <a:gd name="connsiteX19" fmla="*/ 5732109 w 8487178"/>
                      <a:gd name="connsiteY19" fmla="*/ 36576 h 36576"/>
                      <a:gd name="connsiteX20" fmla="*/ 5164121 w 8487178"/>
                      <a:gd name="connsiteY20" fmla="*/ 36576 h 36576"/>
                      <a:gd name="connsiteX21" fmla="*/ 4681005 w 8487178"/>
                      <a:gd name="connsiteY21" fmla="*/ 36576 h 36576"/>
                      <a:gd name="connsiteX22" fmla="*/ 3858402 w 8487178"/>
                      <a:gd name="connsiteY22" fmla="*/ 36576 h 36576"/>
                      <a:gd name="connsiteX23" fmla="*/ 3205542 w 8487178"/>
                      <a:gd name="connsiteY23" fmla="*/ 36576 h 36576"/>
                      <a:gd name="connsiteX24" fmla="*/ 2467810 w 8487178"/>
                      <a:gd name="connsiteY24" fmla="*/ 36576 h 36576"/>
                      <a:gd name="connsiteX25" fmla="*/ 2069566 w 8487178"/>
                      <a:gd name="connsiteY25" fmla="*/ 36576 h 36576"/>
                      <a:gd name="connsiteX26" fmla="*/ 1586449 w 8487178"/>
                      <a:gd name="connsiteY26" fmla="*/ 36576 h 36576"/>
                      <a:gd name="connsiteX27" fmla="*/ 933590 w 8487178"/>
                      <a:gd name="connsiteY27" fmla="*/ 36576 h 36576"/>
                      <a:gd name="connsiteX28" fmla="*/ 0 w 8487178"/>
                      <a:gd name="connsiteY28" fmla="*/ 36576 h 36576"/>
                      <a:gd name="connsiteX29" fmla="*/ 0 w 8487178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7178" h="36576" fill="none" extrusionOk="0">
                        <a:moveTo>
                          <a:pt x="0" y="0"/>
                        </a:moveTo>
                        <a:cubicBezTo>
                          <a:pt x="158648" y="-23080"/>
                          <a:pt x="414015" y="33691"/>
                          <a:pt x="737732" y="0"/>
                        </a:cubicBezTo>
                        <a:cubicBezTo>
                          <a:pt x="1061449" y="-33691"/>
                          <a:pt x="1348785" y="-6923"/>
                          <a:pt x="1560335" y="0"/>
                        </a:cubicBezTo>
                        <a:cubicBezTo>
                          <a:pt x="1771885" y="6923"/>
                          <a:pt x="1874673" y="6083"/>
                          <a:pt x="1958580" y="0"/>
                        </a:cubicBezTo>
                        <a:cubicBezTo>
                          <a:pt x="2042488" y="-6083"/>
                          <a:pt x="2411773" y="5497"/>
                          <a:pt x="2526568" y="0"/>
                        </a:cubicBezTo>
                        <a:cubicBezTo>
                          <a:pt x="2641363" y="-5497"/>
                          <a:pt x="2769955" y="14545"/>
                          <a:pt x="2924812" y="0"/>
                        </a:cubicBezTo>
                        <a:cubicBezTo>
                          <a:pt x="3079669" y="-14545"/>
                          <a:pt x="3398796" y="-305"/>
                          <a:pt x="3577672" y="0"/>
                        </a:cubicBezTo>
                        <a:cubicBezTo>
                          <a:pt x="3756548" y="305"/>
                          <a:pt x="4010524" y="-19439"/>
                          <a:pt x="4145660" y="0"/>
                        </a:cubicBezTo>
                        <a:cubicBezTo>
                          <a:pt x="4280796" y="19439"/>
                          <a:pt x="4519168" y="18856"/>
                          <a:pt x="4883392" y="0"/>
                        </a:cubicBezTo>
                        <a:cubicBezTo>
                          <a:pt x="5247616" y="-18856"/>
                          <a:pt x="5354959" y="-20344"/>
                          <a:pt x="5705995" y="0"/>
                        </a:cubicBezTo>
                        <a:cubicBezTo>
                          <a:pt x="6057031" y="20344"/>
                          <a:pt x="6165300" y="31467"/>
                          <a:pt x="6358855" y="0"/>
                        </a:cubicBezTo>
                        <a:cubicBezTo>
                          <a:pt x="6552410" y="-31467"/>
                          <a:pt x="6791945" y="-470"/>
                          <a:pt x="7181458" y="0"/>
                        </a:cubicBezTo>
                        <a:cubicBezTo>
                          <a:pt x="7570971" y="470"/>
                          <a:pt x="7589420" y="-27923"/>
                          <a:pt x="7834318" y="0"/>
                        </a:cubicBezTo>
                        <a:cubicBezTo>
                          <a:pt x="8079216" y="27923"/>
                          <a:pt x="8244660" y="-28188"/>
                          <a:pt x="8487178" y="0"/>
                        </a:cubicBezTo>
                        <a:cubicBezTo>
                          <a:pt x="8487756" y="9299"/>
                          <a:pt x="8487778" y="26774"/>
                          <a:pt x="8487178" y="36576"/>
                        </a:cubicBezTo>
                        <a:cubicBezTo>
                          <a:pt x="8193354" y="68129"/>
                          <a:pt x="8121938" y="60994"/>
                          <a:pt x="7834318" y="36576"/>
                        </a:cubicBezTo>
                        <a:cubicBezTo>
                          <a:pt x="7546698" y="12158"/>
                          <a:pt x="7507615" y="29628"/>
                          <a:pt x="7351202" y="36576"/>
                        </a:cubicBezTo>
                        <a:cubicBezTo>
                          <a:pt x="7194789" y="43524"/>
                          <a:pt x="7096566" y="31598"/>
                          <a:pt x="6952957" y="36576"/>
                        </a:cubicBezTo>
                        <a:cubicBezTo>
                          <a:pt x="6809349" y="41554"/>
                          <a:pt x="6510534" y="54733"/>
                          <a:pt x="6384969" y="36576"/>
                        </a:cubicBezTo>
                        <a:cubicBezTo>
                          <a:pt x="6259404" y="18419"/>
                          <a:pt x="5956387" y="64521"/>
                          <a:pt x="5732109" y="36576"/>
                        </a:cubicBezTo>
                        <a:cubicBezTo>
                          <a:pt x="5507831" y="8631"/>
                          <a:pt x="5425540" y="32239"/>
                          <a:pt x="5164121" y="36576"/>
                        </a:cubicBezTo>
                        <a:cubicBezTo>
                          <a:pt x="4902702" y="40913"/>
                          <a:pt x="4815733" y="45661"/>
                          <a:pt x="4681005" y="36576"/>
                        </a:cubicBezTo>
                        <a:cubicBezTo>
                          <a:pt x="4546277" y="27491"/>
                          <a:pt x="4111650" y="24454"/>
                          <a:pt x="3858402" y="36576"/>
                        </a:cubicBezTo>
                        <a:cubicBezTo>
                          <a:pt x="3605154" y="48698"/>
                          <a:pt x="3355682" y="45487"/>
                          <a:pt x="3205542" y="36576"/>
                        </a:cubicBezTo>
                        <a:cubicBezTo>
                          <a:pt x="3055402" y="27665"/>
                          <a:pt x="2716580" y="64954"/>
                          <a:pt x="2467810" y="36576"/>
                        </a:cubicBezTo>
                        <a:cubicBezTo>
                          <a:pt x="2219040" y="8198"/>
                          <a:pt x="2149690" y="30867"/>
                          <a:pt x="2069566" y="36576"/>
                        </a:cubicBezTo>
                        <a:cubicBezTo>
                          <a:pt x="1989442" y="42285"/>
                          <a:pt x="1703335" y="42806"/>
                          <a:pt x="1586449" y="36576"/>
                        </a:cubicBezTo>
                        <a:cubicBezTo>
                          <a:pt x="1469563" y="30346"/>
                          <a:pt x="1212036" y="34821"/>
                          <a:pt x="933590" y="36576"/>
                        </a:cubicBezTo>
                        <a:cubicBezTo>
                          <a:pt x="655144" y="38331"/>
                          <a:pt x="215255" y="74183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7178" h="36576" stroke="0" extrusionOk="0">
                        <a:moveTo>
                          <a:pt x="0" y="0"/>
                        </a:moveTo>
                        <a:cubicBezTo>
                          <a:pt x="141875" y="16416"/>
                          <a:pt x="317987" y="-14018"/>
                          <a:pt x="483116" y="0"/>
                        </a:cubicBezTo>
                        <a:cubicBezTo>
                          <a:pt x="648245" y="14018"/>
                          <a:pt x="704570" y="5647"/>
                          <a:pt x="881361" y="0"/>
                        </a:cubicBezTo>
                        <a:cubicBezTo>
                          <a:pt x="1058153" y="-5647"/>
                          <a:pt x="1211393" y="2543"/>
                          <a:pt x="1364477" y="0"/>
                        </a:cubicBezTo>
                        <a:cubicBezTo>
                          <a:pt x="1517561" y="-2543"/>
                          <a:pt x="1713772" y="-6752"/>
                          <a:pt x="2017337" y="0"/>
                        </a:cubicBezTo>
                        <a:cubicBezTo>
                          <a:pt x="2320902" y="6752"/>
                          <a:pt x="2535852" y="27273"/>
                          <a:pt x="2755069" y="0"/>
                        </a:cubicBezTo>
                        <a:cubicBezTo>
                          <a:pt x="2974286" y="-27273"/>
                          <a:pt x="3322220" y="-6972"/>
                          <a:pt x="3577672" y="0"/>
                        </a:cubicBezTo>
                        <a:cubicBezTo>
                          <a:pt x="3833124" y="6972"/>
                          <a:pt x="4082700" y="-30587"/>
                          <a:pt x="4400275" y="0"/>
                        </a:cubicBezTo>
                        <a:cubicBezTo>
                          <a:pt x="4717850" y="30587"/>
                          <a:pt x="4848568" y="-17249"/>
                          <a:pt x="4968263" y="0"/>
                        </a:cubicBezTo>
                        <a:cubicBezTo>
                          <a:pt x="5087958" y="17249"/>
                          <a:pt x="5447087" y="18553"/>
                          <a:pt x="5705995" y="0"/>
                        </a:cubicBezTo>
                        <a:cubicBezTo>
                          <a:pt x="5964903" y="-18553"/>
                          <a:pt x="6211105" y="-17498"/>
                          <a:pt x="6358855" y="0"/>
                        </a:cubicBezTo>
                        <a:cubicBezTo>
                          <a:pt x="6506605" y="17498"/>
                          <a:pt x="6655586" y="-15953"/>
                          <a:pt x="6926843" y="0"/>
                        </a:cubicBezTo>
                        <a:cubicBezTo>
                          <a:pt x="7198100" y="15953"/>
                          <a:pt x="7439942" y="-28058"/>
                          <a:pt x="7664575" y="0"/>
                        </a:cubicBezTo>
                        <a:cubicBezTo>
                          <a:pt x="7889208" y="28058"/>
                          <a:pt x="8244819" y="-11603"/>
                          <a:pt x="8487178" y="0"/>
                        </a:cubicBezTo>
                        <a:cubicBezTo>
                          <a:pt x="8486954" y="11559"/>
                          <a:pt x="8486570" y="21146"/>
                          <a:pt x="8487178" y="36576"/>
                        </a:cubicBezTo>
                        <a:cubicBezTo>
                          <a:pt x="8363638" y="18444"/>
                          <a:pt x="8225194" y="49967"/>
                          <a:pt x="8004062" y="36576"/>
                        </a:cubicBezTo>
                        <a:cubicBezTo>
                          <a:pt x="7782930" y="23185"/>
                          <a:pt x="7442338" y="64256"/>
                          <a:pt x="7181458" y="36576"/>
                        </a:cubicBezTo>
                        <a:cubicBezTo>
                          <a:pt x="6920578" y="8896"/>
                          <a:pt x="6812793" y="31551"/>
                          <a:pt x="6698342" y="36576"/>
                        </a:cubicBezTo>
                        <a:cubicBezTo>
                          <a:pt x="6583891" y="41601"/>
                          <a:pt x="6260356" y="9334"/>
                          <a:pt x="5960610" y="36576"/>
                        </a:cubicBezTo>
                        <a:cubicBezTo>
                          <a:pt x="5660864" y="63818"/>
                          <a:pt x="5663756" y="35872"/>
                          <a:pt x="5562366" y="36576"/>
                        </a:cubicBezTo>
                        <a:cubicBezTo>
                          <a:pt x="5460976" y="37280"/>
                          <a:pt x="5069820" y="22312"/>
                          <a:pt x="4909506" y="36576"/>
                        </a:cubicBezTo>
                        <a:cubicBezTo>
                          <a:pt x="4749192" y="50840"/>
                          <a:pt x="4551078" y="46187"/>
                          <a:pt x="4426390" y="36576"/>
                        </a:cubicBezTo>
                        <a:cubicBezTo>
                          <a:pt x="4301702" y="26965"/>
                          <a:pt x="3916782" y="59932"/>
                          <a:pt x="3603786" y="36576"/>
                        </a:cubicBezTo>
                        <a:cubicBezTo>
                          <a:pt x="3290790" y="13220"/>
                          <a:pt x="3382822" y="52886"/>
                          <a:pt x="3205542" y="36576"/>
                        </a:cubicBezTo>
                        <a:cubicBezTo>
                          <a:pt x="3028262" y="20266"/>
                          <a:pt x="2723637" y="9596"/>
                          <a:pt x="2552682" y="36576"/>
                        </a:cubicBezTo>
                        <a:cubicBezTo>
                          <a:pt x="2381727" y="63556"/>
                          <a:pt x="2306903" y="19145"/>
                          <a:pt x="2154437" y="36576"/>
                        </a:cubicBezTo>
                        <a:cubicBezTo>
                          <a:pt x="2001972" y="54007"/>
                          <a:pt x="1880716" y="55934"/>
                          <a:pt x="1671321" y="36576"/>
                        </a:cubicBezTo>
                        <a:cubicBezTo>
                          <a:pt x="1461926" y="17218"/>
                          <a:pt x="1116754" y="69031"/>
                          <a:pt x="933590" y="36576"/>
                        </a:cubicBezTo>
                        <a:cubicBezTo>
                          <a:pt x="750426" y="4121"/>
                          <a:pt x="234904" y="7568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0A9EA-F2FB-49C3-B6E0-BD2546E645A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95524" y="5413248"/>
            <a:ext cx="12502220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Durante mucho tiempo fue un vocablo rural de la sabana cundibuyacense, pero ha ganado espacio en el habla colombiana gracias a los medios de comunicación, a las redes sociales y a los vasos comunicantes de las diferentes culturas.</a:t>
            </a:r>
          </a:p>
          <a:p>
            <a:pPr marL="6858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cantante Andrea Echeverry, desde los tiempos de Florecita Rockera, trajo al presente una palabra llena de empatía.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4813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45EDE02-02E1-9174-DCB1-55AFFE4E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2" y="914400"/>
            <a:ext cx="21819280" cy="273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Atención a víctimas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0160" y="3701366"/>
            <a:ext cx="6583680" cy="36576"/>
          </a:xfrm>
          <a:custGeom>
            <a:avLst/>
            <a:gdLst>
              <a:gd name="connsiteX0" fmla="*/ 0 w 6583680"/>
              <a:gd name="connsiteY0" fmla="*/ 0 h 36576"/>
              <a:gd name="connsiteX1" fmla="*/ 592531 w 6583680"/>
              <a:gd name="connsiteY1" fmla="*/ 0 h 36576"/>
              <a:gd name="connsiteX2" fmla="*/ 1119226 w 6583680"/>
              <a:gd name="connsiteY2" fmla="*/ 0 h 36576"/>
              <a:gd name="connsiteX3" fmla="*/ 1843430 w 6583680"/>
              <a:gd name="connsiteY3" fmla="*/ 0 h 36576"/>
              <a:gd name="connsiteX4" fmla="*/ 2567635 w 6583680"/>
              <a:gd name="connsiteY4" fmla="*/ 0 h 36576"/>
              <a:gd name="connsiteX5" fmla="*/ 3226003 w 6583680"/>
              <a:gd name="connsiteY5" fmla="*/ 0 h 36576"/>
              <a:gd name="connsiteX6" fmla="*/ 3686861 w 6583680"/>
              <a:gd name="connsiteY6" fmla="*/ 0 h 36576"/>
              <a:gd name="connsiteX7" fmla="*/ 4411066 w 6583680"/>
              <a:gd name="connsiteY7" fmla="*/ 0 h 36576"/>
              <a:gd name="connsiteX8" fmla="*/ 4871923 w 6583680"/>
              <a:gd name="connsiteY8" fmla="*/ 0 h 36576"/>
              <a:gd name="connsiteX9" fmla="*/ 533278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5793638 w 6583680"/>
              <a:gd name="connsiteY12" fmla="*/ 36576 h 36576"/>
              <a:gd name="connsiteX13" fmla="*/ 5135270 w 6583680"/>
              <a:gd name="connsiteY13" fmla="*/ 36576 h 36576"/>
              <a:gd name="connsiteX14" fmla="*/ 4345229 w 6583680"/>
              <a:gd name="connsiteY14" fmla="*/ 36576 h 36576"/>
              <a:gd name="connsiteX15" fmla="*/ 3818534 w 6583680"/>
              <a:gd name="connsiteY15" fmla="*/ 36576 h 36576"/>
              <a:gd name="connsiteX16" fmla="*/ 3160166 w 6583680"/>
              <a:gd name="connsiteY16" fmla="*/ 36576 h 36576"/>
              <a:gd name="connsiteX17" fmla="*/ 2370125 w 6583680"/>
              <a:gd name="connsiteY17" fmla="*/ 36576 h 36576"/>
              <a:gd name="connsiteX18" fmla="*/ 1777594 w 6583680"/>
              <a:gd name="connsiteY18" fmla="*/ 36576 h 36576"/>
              <a:gd name="connsiteX19" fmla="*/ 987552 w 6583680"/>
              <a:gd name="connsiteY19" fmla="*/ 36576 h 36576"/>
              <a:gd name="connsiteX20" fmla="*/ 0 w 6583680"/>
              <a:gd name="connsiteY20" fmla="*/ 36576 h 36576"/>
              <a:gd name="connsiteX21" fmla="*/ 0 w 6583680"/>
              <a:gd name="connsiteY21" fmla="*/ 0 h 36576"/>
              <a:gd name="connsiteX0" fmla="*/ 0 w 6583680"/>
              <a:gd name="connsiteY0" fmla="*/ 0 h 36576"/>
              <a:gd name="connsiteX1" fmla="*/ 526694 w 6583680"/>
              <a:gd name="connsiteY1" fmla="*/ 0 h 36576"/>
              <a:gd name="connsiteX2" fmla="*/ 1316736 w 6583680"/>
              <a:gd name="connsiteY2" fmla="*/ 0 h 36576"/>
              <a:gd name="connsiteX3" fmla="*/ 1777594 w 6583680"/>
              <a:gd name="connsiteY3" fmla="*/ 0 h 36576"/>
              <a:gd name="connsiteX4" fmla="*/ 2238451 w 6583680"/>
              <a:gd name="connsiteY4" fmla="*/ 0 h 36576"/>
              <a:gd name="connsiteX5" fmla="*/ 2896819 w 6583680"/>
              <a:gd name="connsiteY5" fmla="*/ 0 h 36576"/>
              <a:gd name="connsiteX6" fmla="*/ 3489350 w 6583680"/>
              <a:gd name="connsiteY6" fmla="*/ 0 h 36576"/>
              <a:gd name="connsiteX7" fmla="*/ 4213555 w 6583680"/>
              <a:gd name="connsiteY7" fmla="*/ 0 h 36576"/>
              <a:gd name="connsiteX8" fmla="*/ 4740250 w 6583680"/>
              <a:gd name="connsiteY8" fmla="*/ 0 h 36576"/>
              <a:gd name="connsiteX9" fmla="*/ 5530291 w 6583680"/>
              <a:gd name="connsiteY9" fmla="*/ 0 h 36576"/>
              <a:gd name="connsiteX10" fmla="*/ 6583680 w 6583680"/>
              <a:gd name="connsiteY10" fmla="*/ 0 h 36576"/>
              <a:gd name="connsiteX11" fmla="*/ 6583680 w 6583680"/>
              <a:gd name="connsiteY11" fmla="*/ 36576 h 36576"/>
              <a:gd name="connsiteX12" fmla="*/ 6056986 w 6583680"/>
              <a:gd name="connsiteY12" fmla="*/ 36576 h 36576"/>
              <a:gd name="connsiteX13" fmla="*/ 5530291 w 6583680"/>
              <a:gd name="connsiteY13" fmla="*/ 36576 h 36576"/>
              <a:gd name="connsiteX14" fmla="*/ 4937760 w 6583680"/>
              <a:gd name="connsiteY14" fmla="*/ 36576 h 36576"/>
              <a:gd name="connsiteX15" fmla="*/ 4476902 w 6583680"/>
              <a:gd name="connsiteY15" fmla="*/ 36576 h 36576"/>
              <a:gd name="connsiteX16" fmla="*/ 3884371 w 6583680"/>
              <a:gd name="connsiteY16" fmla="*/ 36576 h 36576"/>
              <a:gd name="connsiteX17" fmla="*/ 3357677 w 6583680"/>
              <a:gd name="connsiteY17" fmla="*/ 36576 h 36576"/>
              <a:gd name="connsiteX18" fmla="*/ 2567635 w 6583680"/>
              <a:gd name="connsiteY18" fmla="*/ 36576 h 36576"/>
              <a:gd name="connsiteX19" fmla="*/ 1843430 w 6583680"/>
              <a:gd name="connsiteY19" fmla="*/ 36576 h 36576"/>
              <a:gd name="connsiteX20" fmla="*/ 1382573 w 6583680"/>
              <a:gd name="connsiteY20" fmla="*/ 36576 h 36576"/>
              <a:gd name="connsiteX21" fmla="*/ 724205 w 6583680"/>
              <a:gd name="connsiteY21" fmla="*/ 36576 h 36576"/>
              <a:gd name="connsiteX22" fmla="*/ 0 w 6583680"/>
              <a:gd name="connsiteY22" fmla="*/ 36576 h 36576"/>
              <a:gd name="connsiteX23" fmla="*/ 0 w 6583680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36576" fill="none" extrusionOk="0">
                <a:moveTo>
                  <a:pt x="0" y="0"/>
                </a:moveTo>
                <a:cubicBezTo>
                  <a:pt x="139822" y="7251"/>
                  <a:pt x="403939" y="76484"/>
                  <a:pt x="592531" y="0"/>
                </a:cubicBezTo>
                <a:cubicBezTo>
                  <a:pt x="774311" y="-23683"/>
                  <a:pt x="992182" y="4977"/>
                  <a:pt x="1119226" y="0"/>
                </a:cubicBezTo>
                <a:cubicBezTo>
                  <a:pt x="1265205" y="-2705"/>
                  <a:pt x="1605874" y="-19188"/>
                  <a:pt x="1843430" y="0"/>
                </a:cubicBezTo>
                <a:cubicBezTo>
                  <a:pt x="2093516" y="-11925"/>
                  <a:pt x="2424377" y="-12784"/>
                  <a:pt x="2567635" y="0"/>
                </a:cubicBezTo>
                <a:cubicBezTo>
                  <a:pt x="2731131" y="20166"/>
                  <a:pt x="3032795" y="-32807"/>
                  <a:pt x="3226003" y="0"/>
                </a:cubicBezTo>
                <a:cubicBezTo>
                  <a:pt x="3414816" y="28016"/>
                  <a:pt x="3509727" y="5186"/>
                  <a:pt x="3686861" y="0"/>
                </a:cubicBezTo>
                <a:cubicBezTo>
                  <a:pt x="3903436" y="25356"/>
                  <a:pt x="4088619" y="-63286"/>
                  <a:pt x="4411066" y="0"/>
                </a:cubicBezTo>
                <a:cubicBezTo>
                  <a:pt x="4740537" y="30212"/>
                  <a:pt x="4673048" y="-276"/>
                  <a:pt x="4871923" y="0"/>
                </a:cubicBezTo>
                <a:cubicBezTo>
                  <a:pt x="5078852" y="-33502"/>
                  <a:pt x="5242426" y="-8545"/>
                  <a:pt x="5332781" y="0"/>
                </a:cubicBezTo>
                <a:cubicBezTo>
                  <a:pt x="5451063" y="16174"/>
                  <a:pt x="6362840" y="-47034"/>
                  <a:pt x="6583680" y="0"/>
                </a:cubicBezTo>
                <a:cubicBezTo>
                  <a:pt x="6584431" y="13078"/>
                  <a:pt x="6581987" y="18813"/>
                  <a:pt x="6583680" y="36576"/>
                </a:cubicBezTo>
                <a:cubicBezTo>
                  <a:pt x="6306203" y="-9891"/>
                  <a:pt x="6158533" y="72056"/>
                  <a:pt x="5793638" y="36576"/>
                </a:cubicBezTo>
                <a:cubicBezTo>
                  <a:pt x="5470573" y="104"/>
                  <a:pt x="5298258" y="48188"/>
                  <a:pt x="5135270" y="36576"/>
                </a:cubicBezTo>
                <a:cubicBezTo>
                  <a:pt x="4953635" y="1819"/>
                  <a:pt x="4557014" y="53244"/>
                  <a:pt x="4345229" y="36576"/>
                </a:cubicBezTo>
                <a:cubicBezTo>
                  <a:pt x="4115257" y="22351"/>
                  <a:pt x="4053499" y="14409"/>
                  <a:pt x="3818534" y="36576"/>
                </a:cubicBezTo>
                <a:cubicBezTo>
                  <a:pt x="3574451" y="81456"/>
                  <a:pt x="3424335" y="7726"/>
                  <a:pt x="3160166" y="36576"/>
                </a:cubicBezTo>
                <a:cubicBezTo>
                  <a:pt x="2830838" y="61893"/>
                  <a:pt x="2662316" y="14442"/>
                  <a:pt x="2370125" y="36576"/>
                </a:cubicBezTo>
                <a:cubicBezTo>
                  <a:pt x="2074886" y="44336"/>
                  <a:pt x="2008498" y="47484"/>
                  <a:pt x="1777594" y="36576"/>
                </a:cubicBezTo>
                <a:cubicBezTo>
                  <a:pt x="1524053" y="62179"/>
                  <a:pt x="1210349" y="50784"/>
                  <a:pt x="987552" y="36576"/>
                </a:cubicBezTo>
                <a:cubicBezTo>
                  <a:pt x="744117" y="201"/>
                  <a:pt x="271409" y="11632"/>
                  <a:pt x="0" y="36576"/>
                </a:cubicBezTo>
                <a:cubicBezTo>
                  <a:pt x="-74" y="25243"/>
                  <a:pt x="-1329" y="14357"/>
                  <a:pt x="0" y="0"/>
                </a:cubicBezTo>
                <a:close/>
              </a:path>
              <a:path w="6583680" h="36576" stroke="0" extrusionOk="0">
                <a:moveTo>
                  <a:pt x="0" y="0"/>
                </a:moveTo>
                <a:cubicBezTo>
                  <a:pt x="198516" y="44756"/>
                  <a:pt x="406104" y="7520"/>
                  <a:pt x="526694" y="0"/>
                </a:cubicBezTo>
                <a:cubicBezTo>
                  <a:pt x="591925" y="-15214"/>
                  <a:pt x="1004793" y="19866"/>
                  <a:pt x="1316736" y="0"/>
                </a:cubicBezTo>
                <a:cubicBezTo>
                  <a:pt x="1640072" y="-6952"/>
                  <a:pt x="1668226" y="15607"/>
                  <a:pt x="1777594" y="0"/>
                </a:cubicBezTo>
                <a:cubicBezTo>
                  <a:pt x="1880422" y="-22027"/>
                  <a:pt x="2129163" y="-62"/>
                  <a:pt x="2238451" y="0"/>
                </a:cubicBezTo>
                <a:cubicBezTo>
                  <a:pt x="2391941" y="-30709"/>
                  <a:pt x="2562463" y="-44644"/>
                  <a:pt x="2896819" y="0"/>
                </a:cubicBezTo>
                <a:cubicBezTo>
                  <a:pt x="3170163" y="17209"/>
                  <a:pt x="3243159" y="-31979"/>
                  <a:pt x="3489350" y="0"/>
                </a:cubicBezTo>
                <a:cubicBezTo>
                  <a:pt x="3712940" y="33939"/>
                  <a:pt x="3893915" y="-13211"/>
                  <a:pt x="4213555" y="0"/>
                </a:cubicBezTo>
                <a:cubicBezTo>
                  <a:pt x="4508878" y="-25118"/>
                  <a:pt x="4633515" y="189"/>
                  <a:pt x="4740250" y="0"/>
                </a:cubicBezTo>
                <a:cubicBezTo>
                  <a:pt x="4834424" y="7679"/>
                  <a:pt x="5220504" y="48170"/>
                  <a:pt x="5530291" y="0"/>
                </a:cubicBezTo>
                <a:cubicBezTo>
                  <a:pt x="5833563" y="51779"/>
                  <a:pt x="6219148" y="40688"/>
                  <a:pt x="6583680" y="0"/>
                </a:cubicBezTo>
                <a:cubicBezTo>
                  <a:pt x="6584036" y="14764"/>
                  <a:pt x="6583927" y="28138"/>
                  <a:pt x="6583680" y="36576"/>
                </a:cubicBezTo>
                <a:cubicBezTo>
                  <a:pt x="6331127" y="43834"/>
                  <a:pt x="6253877" y="49736"/>
                  <a:pt x="6056986" y="36576"/>
                </a:cubicBezTo>
                <a:cubicBezTo>
                  <a:pt x="5850287" y="11861"/>
                  <a:pt x="5702788" y="45827"/>
                  <a:pt x="5530291" y="36576"/>
                </a:cubicBezTo>
                <a:cubicBezTo>
                  <a:pt x="5322539" y="47865"/>
                  <a:pt x="5141272" y="-17844"/>
                  <a:pt x="4937760" y="36576"/>
                </a:cubicBezTo>
                <a:cubicBezTo>
                  <a:pt x="4723003" y="60350"/>
                  <a:pt x="4680562" y="49438"/>
                  <a:pt x="4476902" y="36576"/>
                </a:cubicBezTo>
                <a:cubicBezTo>
                  <a:pt x="4268481" y="42161"/>
                  <a:pt x="4008851" y="63593"/>
                  <a:pt x="3884371" y="36576"/>
                </a:cubicBezTo>
                <a:cubicBezTo>
                  <a:pt x="3720740" y="61303"/>
                  <a:pt x="3590309" y="69443"/>
                  <a:pt x="3357677" y="36576"/>
                </a:cubicBezTo>
                <a:cubicBezTo>
                  <a:pt x="3148647" y="9820"/>
                  <a:pt x="2860784" y="62171"/>
                  <a:pt x="2567635" y="36576"/>
                </a:cubicBezTo>
                <a:cubicBezTo>
                  <a:pt x="2332703" y="30930"/>
                  <a:pt x="2017288" y="26553"/>
                  <a:pt x="1843430" y="36576"/>
                </a:cubicBezTo>
                <a:cubicBezTo>
                  <a:pt x="1706464" y="53002"/>
                  <a:pt x="1572268" y="34558"/>
                  <a:pt x="1382573" y="36576"/>
                </a:cubicBezTo>
                <a:cubicBezTo>
                  <a:pt x="1195274" y="64003"/>
                  <a:pt x="915376" y="72257"/>
                  <a:pt x="724205" y="36576"/>
                </a:cubicBezTo>
                <a:cubicBezTo>
                  <a:pt x="535998" y="49819"/>
                  <a:pt x="291400" y="39988"/>
                  <a:pt x="0" y="36576"/>
                </a:cubicBezTo>
                <a:cubicBezTo>
                  <a:pt x="-214" y="19997"/>
                  <a:pt x="129" y="8550"/>
                  <a:pt x="0" y="0"/>
                </a:cubicBezTo>
                <a:close/>
              </a:path>
              <a:path w="6583680" h="36576" fill="none" stroke="0" extrusionOk="0">
                <a:moveTo>
                  <a:pt x="0" y="0"/>
                </a:moveTo>
                <a:cubicBezTo>
                  <a:pt x="139003" y="9893"/>
                  <a:pt x="396991" y="50017"/>
                  <a:pt x="592531" y="0"/>
                </a:cubicBezTo>
                <a:cubicBezTo>
                  <a:pt x="797461" y="-49649"/>
                  <a:pt x="930003" y="138"/>
                  <a:pt x="1119226" y="0"/>
                </a:cubicBezTo>
                <a:cubicBezTo>
                  <a:pt x="1265984" y="-60791"/>
                  <a:pt x="1565309" y="37481"/>
                  <a:pt x="1843430" y="0"/>
                </a:cubicBezTo>
                <a:cubicBezTo>
                  <a:pt x="2098308" y="23349"/>
                  <a:pt x="2391455" y="-2441"/>
                  <a:pt x="2567635" y="0"/>
                </a:cubicBezTo>
                <a:cubicBezTo>
                  <a:pt x="2722388" y="5806"/>
                  <a:pt x="3018862" y="2159"/>
                  <a:pt x="3226003" y="0"/>
                </a:cubicBezTo>
                <a:cubicBezTo>
                  <a:pt x="3422327" y="32147"/>
                  <a:pt x="3501354" y="4261"/>
                  <a:pt x="3686861" y="0"/>
                </a:cubicBezTo>
                <a:cubicBezTo>
                  <a:pt x="3854579" y="5521"/>
                  <a:pt x="4049245" y="-2856"/>
                  <a:pt x="4411066" y="0"/>
                </a:cubicBezTo>
                <a:cubicBezTo>
                  <a:pt x="4760605" y="28152"/>
                  <a:pt x="4677952" y="16731"/>
                  <a:pt x="4871923" y="0"/>
                </a:cubicBezTo>
                <a:cubicBezTo>
                  <a:pt x="5090390" y="-25117"/>
                  <a:pt x="5187767" y="-9706"/>
                  <a:pt x="5332781" y="0"/>
                </a:cubicBezTo>
                <a:cubicBezTo>
                  <a:pt x="5478222" y="52423"/>
                  <a:pt x="6285192" y="-5391"/>
                  <a:pt x="6583680" y="0"/>
                </a:cubicBezTo>
                <a:cubicBezTo>
                  <a:pt x="6585041" y="13802"/>
                  <a:pt x="6581559" y="18889"/>
                  <a:pt x="6583680" y="36576"/>
                </a:cubicBezTo>
                <a:cubicBezTo>
                  <a:pt x="6296466" y="-34001"/>
                  <a:pt x="6102899" y="47737"/>
                  <a:pt x="5793638" y="36576"/>
                </a:cubicBezTo>
                <a:cubicBezTo>
                  <a:pt x="5483101" y="33651"/>
                  <a:pt x="5293207" y="30732"/>
                  <a:pt x="5135270" y="36576"/>
                </a:cubicBezTo>
                <a:cubicBezTo>
                  <a:pt x="4929763" y="-17695"/>
                  <a:pt x="4582120" y="1376"/>
                  <a:pt x="4345229" y="36576"/>
                </a:cubicBezTo>
                <a:cubicBezTo>
                  <a:pt x="4113999" y="21458"/>
                  <a:pt x="4070502" y="8727"/>
                  <a:pt x="3818534" y="36576"/>
                </a:cubicBezTo>
                <a:cubicBezTo>
                  <a:pt x="3583028" y="76465"/>
                  <a:pt x="3465796" y="9695"/>
                  <a:pt x="3160166" y="36576"/>
                </a:cubicBezTo>
                <a:cubicBezTo>
                  <a:pt x="2885182" y="84557"/>
                  <a:pt x="2679705" y="23904"/>
                  <a:pt x="2370125" y="36576"/>
                </a:cubicBezTo>
                <a:cubicBezTo>
                  <a:pt x="2077097" y="21513"/>
                  <a:pt x="2002917" y="42239"/>
                  <a:pt x="1777594" y="36576"/>
                </a:cubicBezTo>
                <a:cubicBezTo>
                  <a:pt x="1510709" y="10813"/>
                  <a:pt x="1242948" y="81536"/>
                  <a:pt x="987552" y="36576"/>
                </a:cubicBezTo>
                <a:cubicBezTo>
                  <a:pt x="730810" y="19337"/>
                  <a:pt x="256142" y="-9203"/>
                  <a:pt x="0" y="36576"/>
                </a:cubicBezTo>
                <a:cubicBezTo>
                  <a:pt x="968" y="25122"/>
                  <a:pt x="-1630" y="119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6583680"/>
                      <a:gd name="connsiteY0" fmla="*/ 0 h 36576"/>
                      <a:gd name="connsiteX1" fmla="*/ 592531 w 6583680"/>
                      <a:gd name="connsiteY1" fmla="*/ 0 h 36576"/>
                      <a:gd name="connsiteX2" fmla="*/ 1119226 w 6583680"/>
                      <a:gd name="connsiteY2" fmla="*/ 0 h 36576"/>
                      <a:gd name="connsiteX3" fmla="*/ 1843430 w 6583680"/>
                      <a:gd name="connsiteY3" fmla="*/ 0 h 36576"/>
                      <a:gd name="connsiteX4" fmla="*/ 2567635 w 6583680"/>
                      <a:gd name="connsiteY4" fmla="*/ 0 h 36576"/>
                      <a:gd name="connsiteX5" fmla="*/ 3226003 w 6583680"/>
                      <a:gd name="connsiteY5" fmla="*/ 0 h 36576"/>
                      <a:gd name="connsiteX6" fmla="*/ 3686861 w 6583680"/>
                      <a:gd name="connsiteY6" fmla="*/ 0 h 36576"/>
                      <a:gd name="connsiteX7" fmla="*/ 4411066 w 6583680"/>
                      <a:gd name="connsiteY7" fmla="*/ 0 h 36576"/>
                      <a:gd name="connsiteX8" fmla="*/ 4871923 w 6583680"/>
                      <a:gd name="connsiteY8" fmla="*/ 0 h 36576"/>
                      <a:gd name="connsiteX9" fmla="*/ 5332781 w 6583680"/>
                      <a:gd name="connsiteY9" fmla="*/ 0 h 36576"/>
                      <a:gd name="connsiteX10" fmla="*/ 6583680 w 6583680"/>
                      <a:gd name="connsiteY10" fmla="*/ 0 h 36576"/>
                      <a:gd name="connsiteX11" fmla="*/ 6583680 w 6583680"/>
                      <a:gd name="connsiteY11" fmla="*/ 36576 h 36576"/>
                      <a:gd name="connsiteX12" fmla="*/ 5793638 w 6583680"/>
                      <a:gd name="connsiteY12" fmla="*/ 36576 h 36576"/>
                      <a:gd name="connsiteX13" fmla="*/ 5135270 w 6583680"/>
                      <a:gd name="connsiteY13" fmla="*/ 36576 h 36576"/>
                      <a:gd name="connsiteX14" fmla="*/ 4345229 w 6583680"/>
                      <a:gd name="connsiteY14" fmla="*/ 36576 h 36576"/>
                      <a:gd name="connsiteX15" fmla="*/ 3818534 w 6583680"/>
                      <a:gd name="connsiteY15" fmla="*/ 36576 h 36576"/>
                      <a:gd name="connsiteX16" fmla="*/ 3160166 w 6583680"/>
                      <a:gd name="connsiteY16" fmla="*/ 36576 h 36576"/>
                      <a:gd name="connsiteX17" fmla="*/ 2370125 w 6583680"/>
                      <a:gd name="connsiteY17" fmla="*/ 36576 h 36576"/>
                      <a:gd name="connsiteX18" fmla="*/ 1777594 w 6583680"/>
                      <a:gd name="connsiteY18" fmla="*/ 36576 h 36576"/>
                      <a:gd name="connsiteX19" fmla="*/ 987552 w 6583680"/>
                      <a:gd name="connsiteY19" fmla="*/ 36576 h 36576"/>
                      <a:gd name="connsiteX20" fmla="*/ 0 w 6583680"/>
                      <a:gd name="connsiteY20" fmla="*/ 36576 h 36576"/>
                      <a:gd name="connsiteX21" fmla="*/ 0 w 6583680"/>
                      <a:gd name="connsiteY2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83680" h="36576" fill="none" extrusionOk="0">
                        <a:moveTo>
                          <a:pt x="0" y="0"/>
                        </a:moveTo>
                        <a:cubicBezTo>
                          <a:pt x="135698" y="14800"/>
                          <a:pt x="401610" y="29036"/>
                          <a:pt x="592531" y="0"/>
                        </a:cubicBezTo>
                        <a:cubicBezTo>
                          <a:pt x="783452" y="-29036"/>
                          <a:pt x="961613" y="2393"/>
                          <a:pt x="1119226" y="0"/>
                        </a:cubicBezTo>
                        <a:cubicBezTo>
                          <a:pt x="1276839" y="-2393"/>
                          <a:pt x="1589403" y="-8543"/>
                          <a:pt x="1843430" y="0"/>
                        </a:cubicBezTo>
                        <a:cubicBezTo>
                          <a:pt x="2097457" y="8543"/>
                          <a:pt x="2404251" y="-3511"/>
                          <a:pt x="2567635" y="0"/>
                        </a:cubicBezTo>
                        <a:cubicBezTo>
                          <a:pt x="2731019" y="3511"/>
                          <a:pt x="3037324" y="-32845"/>
                          <a:pt x="3226003" y="0"/>
                        </a:cubicBezTo>
                        <a:cubicBezTo>
                          <a:pt x="3414682" y="32845"/>
                          <a:pt x="3506936" y="6597"/>
                          <a:pt x="3686861" y="0"/>
                        </a:cubicBezTo>
                        <a:cubicBezTo>
                          <a:pt x="3866786" y="-6597"/>
                          <a:pt x="4077354" y="-19174"/>
                          <a:pt x="4411066" y="0"/>
                        </a:cubicBezTo>
                        <a:cubicBezTo>
                          <a:pt x="4744779" y="19174"/>
                          <a:pt x="4666093" y="17349"/>
                          <a:pt x="4871923" y="0"/>
                        </a:cubicBezTo>
                        <a:cubicBezTo>
                          <a:pt x="5077753" y="-17349"/>
                          <a:pt x="5214810" y="-9675"/>
                          <a:pt x="5332781" y="0"/>
                        </a:cubicBezTo>
                        <a:cubicBezTo>
                          <a:pt x="5450752" y="9675"/>
                          <a:pt x="6298879" y="-32317"/>
                          <a:pt x="6583680" y="0"/>
                        </a:cubicBezTo>
                        <a:cubicBezTo>
                          <a:pt x="6585016" y="14036"/>
                          <a:pt x="6582242" y="18623"/>
                          <a:pt x="6583680" y="36576"/>
                        </a:cubicBezTo>
                        <a:cubicBezTo>
                          <a:pt x="6307824" y="2290"/>
                          <a:pt x="6119949" y="59770"/>
                          <a:pt x="5793638" y="36576"/>
                        </a:cubicBezTo>
                        <a:cubicBezTo>
                          <a:pt x="5467327" y="13382"/>
                          <a:pt x="5308385" y="47405"/>
                          <a:pt x="5135270" y="36576"/>
                        </a:cubicBezTo>
                        <a:cubicBezTo>
                          <a:pt x="4962155" y="25747"/>
                          <a:pt x="4574652" y="52542"/>
                          <a:pt x="4345229" y="36576"/>
                        </a:cubicBezTo>
                        <a:cubicBezTo>
                          <a:pt x="4115806" y="20610"/>
                          <a:pt x="4058267" y="11929"/>
                          <a:pt x="3818534" y="36576"/>
                        </a:cubicBezTo>
                        <a:cubicBezTo>
                          <a:pt x="3578801" y="61223"/>
                          <a:pt x="3439227" y="25639"/>
                          <a:pt x="3160166" y="36576"/>
                        </a:cubicBezTo>
                        <a:cubicBezTo>
                          <a:pt x="2881105" y="47513"/>
                          <a:pt x="2662972" y="42987"/>
                          <a:pt x="2370125" y="36576"/>
                        </a:cubicBezTo>
                        <a:cubicBezTo>
                          <a:pt x="2077278" y="30165"/>
                          <a:pt x="2012944" y="47062"/>
                          <a:pt x="1777594" y="36576"/>
                        </a:cubicBezTo>
                        <a:cubicBezTo>
                          <a:pt x="1542244" y="26090"/>
                          <a:pt x="1246681" y="75998"/>
                          <a:pt x="987552" y="36576"/>
                        </a:cubicBezTo>
                        <a:cubicBezTo>
                          <a:pt x="728423" y="-2846"/>
                          <a:pt x="240204" y="-12271"/>
                          <a:pt x="0" y="36576"/>
                        </a:cubicBezTo>
                        <a:cubicBezTo>
                          <a:pt x="-44" y="24172"/>
                          <a:pt x="86" y="11981"/>
                          <a:pt x="0" y="0"/>
                        </a:cubicBezTo>
                        <a:close/>
                      </a:path>
                      <a:path w="6583680" h="36576" stroke="0" extrusionOk="0">
                        <a:moveTo>
                          <a:pt x="0" y="0"/>
                        </a:moveTo>
                        <a:cubicBezTo>
                          <a:pt x="222141" y="25411"/>
                          <a:pt x="401922" y="-11844"/>
                          <a:pt x="526694" y="0"/>
                        </a:cubicBezTo>
                        <a:cubicBezTo>
                          <a:pt x="651466" y="11844"/>
                          <a:pt x="1005660" y="8265"/>
                          <a:pt x="1316736" y="0"/>
                        </a:cubicBezTo>
                        <a:cubicBezTo>
                          <a:pt x="1627812" y="-8265"/>
                          <a:pt x="1671202" y="22213"/>
                          <a:pt x="1777594" y="0"/>
                        </a:cubicBezTo>
                        <a:cubicBezTo>
                          <a:pt x="1883986" y="-22213"/>
                          <a:pt x="2135215" y="12863"/>
                          <a:pt x="2238451" y="0"/>
                        </a:cubicBezTo>
                        <a:cubicBezTo>
                          <a:pt x="2341687" y="-12863"/>
                          <a:pt x="2615285" y="-20418"/>
                          <a:pt x="2896819" y="0"/>
                        </a:cubicBezTo>
                        <a:cubicBezTo>
                          <a:pt x="3178353" y="20418"/>
                          <a:pt x="3240414" y="-28255"/>
                          <a:pt x="3489350" y="0"/>
                        </a:cubicBezTo>
                        <a:cubicBezTo>
                          <a:pt x="3738286" y="28255"/>
                          <a:pt x="3901170" y="5944"/>
                          <a:pt x="4213555" y="0"/>
                        </a:cubicBezTo>
                        <a:cubicBezTo>
                          <a:pt x="4525940" y="-5944"/>
                          <a:pt x="4629428" y="1211"/>
                          <a:pt x="4740250" y="0"/>
                        </a:cubicBezTo>
                        <a:cubicBezTo>
                          <a:pt x="4851073" y="-1211"/>
                          <a:pt x="5218067" y="12113"/>
                          <a:pt x="5530291" y="0"/>
                        </a:cubicBezTo>
                        <a:cubicBezTo>
                          <a:pt x="5842515" y="-12113"/>
                          <a:pt x="6157414" y="14930"/>
                          <a:pt x="6583680" y="0"/>
                        </a:cubicBezTo>
                        <a:cubicBezTo>
                          <a:pt x="6583982" y="16774"/>
                          <a:pt x="6583109" y="27779"/>
                          <a:pt x="6583680" y="36576"/>
                        </a:cubicBezTo>
                        <a:cubicBezTo>
                          <a:pt x="6337869" y="54111"/>
                          <a:pt x="6257162" y="57963"/>
                          <a:pt x="6056986" y="36576"/>
                        </a:cubicBezTo>
                        <a:cubicBezTo>
                          <a:pt x="5856810" y="15189"/>
                          <a:pt x="5714756" y="48214"/>
                          <a:pt x="5530291" y="36576"/>
                        </a:cubicBezTo>
                        <a:cubicBezTo>
                          <a:pt x="5345826" y="24938"/>
                          <a:pt x="5150529" y="9057"/>
                          <a:pt x="4937760" y="36576"/>
                        </a:cubicBezTo>
                        <a:cubicBezTo>
                          <a:pt x="4724991" y="64095"/>
                          <a:pt x="4686231" y="42847"/>
                          <a:pt x="4476902" y="36576"/>
                        </a:cubicBezTo>
                        <a:cubicBezTo>
                          <a:pt x="4267573" y="30305"/>
                          <a:pt x="4022126" y="33350"/>
                          <a:pt x="3884371" y="36576"/>
                        </a:cubicBezTo>
                        <a:cubicBezTo>
                          <a:pt x="3746616" y="39802"/>
                          <a:pt x="3590992" y="50035"/>
                          <a:pt x="3357677" y="36576"/>
                        </a:cubicBezTo>
                        <a:cubicBezTo>
                          <a:pt x="3124362" y="23117"/>
                          <a:pt x="2823286" y="51706"/>
                          <a:pt x="2567635" y="36576"/>
                        </a:cubicBezTo>
                        <a:cubicBezTo>
                          <a:pt x="2311984" y="21446"/>
                          <a:pt x="2008826" y="28452"/>
                          <a:pt x="1843430" y="36576"/>
                        </a:cubicBezTo>
                        <a:cubicBezTo>
                          <a:pt x="1678035" y="44700"/>
                          <a:pt x="1548133" y="20834"/>
                          <a:pt x="1382573" y="36576"/>
                        </a:cubicBezTo>
                        <a:cubicBezTo>
                          <a:pt x="1217013" y="52318"/>
                          <a:pt x="941667" y="57277"/>
                          <a:pt x="724205" y="36576"/>
                        </a:cubicBezTo>
                        <a:cubicBezTo>
                          <a:pt x="506743" y="15875"/>
                          <a:pt x="262580" y="61241"/>
                          <a:pt x="0" y="36576"/>
                        </a:cubicBezTo>
                        <a:cubicBezTo>
                          <a:pt x="566" y="19755"/>
                          <a:pt x="-1" y="87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AEE33A-1DD2-6FD9-B3B3-14C2E7D7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8" y="5285232"/>
            <a:ext cx="9750855" cy="7211568"/>
          </a:xfrm>
          <a:prstGeom prst="rect">
            <a:avLst/>
          </a:prstGeom>
        </p:spPr>
      </p:pic>
      <p:pic>
        <p:nvPicPr>
          <p:cNvPr id="4098" name="Picture 2" descr="Defensoría alerta por aumento de desplazamiento forzado en 2021 - Conflicto  y Narcotráfico - Justicia - ELTIEMPO.COM">
            <a:extLst>
              <a:ext uri="{FF2B5EF4-FFF2-40B4-BE49-F238E27FC236}">
                <a16:creationId xmlns:a16="http://schemas.microsoft.com/office/drawing/2014/main" id="{89051857-8047-4AE6-EB0B-070974FE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4880" y="5285232"/>
            <a:ext cx="10837055" cy="72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9582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atender</a:t>
            </a: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un </a:t>
            </a:r>
            <a:r>
              <a:rPr lang="en-US" sz="8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afiliado</a:t>
            </a: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molesto</a:t>
            </a:r>
            <a:endParaRPr lang="en-US" sz="8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4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57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3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A5383C6-E47D-F200-9CFA-F477AB1E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818" y="4046220"/>
            <a:ext cx="4939248" cy="5692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b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Posibles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motivos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insatisfacción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afiliado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momento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ser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atendido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7946" y="-1654466"/>
            <a:ext cx="3430956" cy="171668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170" y="1328616"/>
            <a:ext cx="16165264" cy="1120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E04623-1A96-861F-2BA2-5E11B0072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76" y="2180811"/>
            <a:ext cx="15216608" cy="94962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900894" y="6784194"/>
            <a:ext cx="3438144" cy="304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6147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DA60C47-9F76-46D7-9D57-E0C7BA42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399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2943850-5AAF-77CE-F515-FDD030FC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192" y="1359460"/>
            <a:ext cx="8951696" cy="7574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 atender al afiliado alterado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31076" y="771514"/>
            <a:ext cx="3430956" cy="12893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826" y="538650"/>
            <a:ext cx="11183488" cy="12343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2F45C5-90D1-4E47-1680-FA615931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424" y="850104"/>
            <a:ext cx="5860289" cy="56509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B9764-E6B3-B389-3155-391754BC8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31" y="6874626"/>
            <a:ext cx="7951147" cy="565099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01086" y="5508136"/>
            <a:ext cx="298032" cy="34198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3845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399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5380AC-5747-4C1B-837B-63B15C972185}"/>
              </a:ext>
            </a:extLst>
          </p:cNvPr>
          <p:cNvSpPr txBox="1"/>
          <p:nvPr/>
        </p:nvSpPr>
        <p:spPr>
          <a:xfrm>
            <a:off x="2486176" y="2304287"/>
            <a:ext cx="8021992" cy="97008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pPr marL="101600" indent="0"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¡Bienvenidos al Modo Sumercé!</a:t>
            </a:r>
          </a:p>
          <a:p>
            <a:pPr marL="101600" indent="0"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Adriana Llano Restrepo</a:t>
            </a: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Directora de Endomarketing y Experiencia</a:t>
            </a:r>
          </a:p>
          <a:p>
            <a:pPr marL="101600" indent="0" algn="r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Coosalud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"/>
            <a:ext cx="1213944" cy="6467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77440" y="146304"/>
            <a:ext cx="2357932" cy="465926"/>
            <a:chOff x="7763256" y="73152"/>
            <a:chExt cx="1178966" cy="232963"/>
          </a:xfrm>
        </p:grpSpPr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9" name="Mesa de trabajo 2 copia.png" descr="Mesa de trabajo 2 copia.png"/>
          <p:cNvPicPr>
            <a:picLocks noChangeAspect="1"/>
          </p:cNvPicPr>
          <p:nvPr/>
        </p:nvPicPr>
        <p:blipFill>
          <a:blip r:embed="rId2"/>
          <a:srcRect l="74086" t="83318"/>
          <a:stretch>
            <a:fillRect/>
          </a:stretch>
        </p:blipFill>
        <p:spPr>
          <a:xfrm>
            <a:off x="11018016" y="1154828"/>
            <a:ext cx="12856134" cy="4655287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6467300"/>
            <a:ext cx="1213944" cy="72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649" y="6964942"/>
            <a:ext cx="9474870" cy="62534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Nuestra inspiración</a:t>
            </a:r>
          </a:p>
        </p:txBody>
      </p:sp>
      <p:sp>
        <p:nvSpPr>
          <p:cNvPr id="10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0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717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posición de imagen 5" descr="Imagen que contiene persona, sostener, vistiendo, foto&#10;&#10;Descripción generada automáticamente">
            <a:extLst>
              <a:ext uri="{FF2B5EF4-FFF2-40B4-BE49-F238E27FC236}">
                <a16:creationId xmlns:a16="http://schemas.microsoft.com/office/drawing/2014/main" id="{6E7D7585-648F-41DE-8879-B00BBF290E9D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8"/>
          <a:stretch/>
        </p:blipFill>
        <p:spPr>
          <a:xfrm>
            <a:off x="2" y="10"/>
            <a:ext cx="9314688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524" y="4749894"/>
            <a:ext cx="8487178" cy="36576"/>
          </a:xfrm>
          <a:custGeom>
            <a:avLst/>
            <a:gdLst>
              <a:gd name="connsiteX0" fmla="*/ 0 w 8487178"/>
              <a:gd name="connsiteY0" fmla="*/ 0 h 36576"/>
              <a:gd name="connsiteX1" fmla="*/ 737732 w 8487178"/>
              <a:gd name="connsiteY1" fmla="*/ 0 h 36576"/>
              <a:gd name="connsiteX2" fmla="*/ 1560335 w 8487178"/>
              <a:gd name="connsiteY2" fmla="*/ 0 h 36576"/>
              <a:gd name="connsiteX3" fmla="*/ 1958580 w 8487178"/>
              <a:gd name="connsiteY3" fmla="*/ 0 h 36576"/>
              <a:gd name="connsiteX4" fmla="*/ 2526568 w 8487178"/>
              <a:gd name="connsiteY4" fmla="*/ 0 h 36576"/>
              <a:gd name="connsiteX5" fmla="*/ 2924812 w 8487178"/>
              <a:gd name="connsiteY5" fmla="*/ 0 h 36576"/>
              <a:gd name="connsiteX6" fmla="*/ 3577672 w 8487178"/>
              <a:gd name="connsiteY6" fmla="*/ 0 h 36576"/>
              <a:gd name="connsiteX7" fmla="*/ 4145660 w 8487178"/>
              <a:gd name="connsiteY7" fmla="*/ 0 h 36576"/>
              <a:gd name="connsiteX8" fmla="*/ 4883392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7181458 w 8487178"/>
              <a:gd name="connsiteY11" fmla="*/ 0 h 36576"/>
              <a:gd name="connsiteX12" fmla="*/ 7834318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7834318 w 8487178"/>
              <a:gd name="connsiteY15" fmla="*/ 36576 h 36576"/>
              <a:gd name="connsiteX16" fmla="*/ 7351202 w 8487178"/>
              <a:gd name="connsiteY16" fmla="*/ 36576 h 36576"/>
              <a:gd name="connsiteX17" fmla="*/ 6952957 w 8487178"/>
              <a:gd name="connsiteY17" fmla="*/ 36576 h 36576"/>
              <a:gd name="connsiteX18" fmla="*/ 6384969 w 8487178"/>
              <a:gd name="connsiteY18" fmla="*/ 36576 h 36576"/>
              <a:gd name="connsiteX19" fmla="*/ 5732109 w 8487178"/>
              <a:gd name="connsiteY19" fmla="*/ 36576 h 36576"/>
              <a:gd name="connsiteX20" fmla="*/ 5164121 w 8487178"/>
              <a:gd name="connsiteY20" fmla="*/ 36576 h 36576"/>
              <a:gd name="connsiteX21" fmla="*/ 4681005 w 8487178"/>
              <a:gd name="connsiteY21" fmla="*/ 36576 h 36576"/>
              <a:gd name="connsiteX22" fmla="*/ 3858402 w 8487178"/>
              <a:gd name="connsiteY22" fmla="*/ 36576 h 36576"/>
              <a:gd name="connsiteX23" fmla="*/ 3205542 w 8487178"/>
              <a:gd name="connsiteY23" fmla="*/ 36576 h 36576"/>
              <a:gd name="connsiteX24" fmla="*/ 2467810 w 8487178"/>
              <a:gd name="connsiteY24" fmla="*/ 36576 h 36576"/>
              <a:gd name="connsiteX25" fmla="*/ 2069566 w 8487178"/>
              <a:gd name="connsiteY25" fmla="*/ 36576 h 36576"/>
              <a:gd name="connsiteX26" fmla="*/ 1586449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  <a:gd name="connsiteX0" fmla="*/ 0 w 8487178"/>
              <a:gd name="connsiteY0" fmla="*/ 0 h 36576"/>
              <a:gd name="connsiteX1" fmla="*/ 483116 w 8487178"/>
              <a:gd name="connsiteY1" fmla="*/ 0 h 36576"/>
              <a:gd name="connsiteX2" fmla="*/ 881361 w 8487178"/>
              <a:gd name="connsiteY2" fmla="*/ 0 h 36576"/>
              <a:gd name="connsiteX3" fmla="*/ 1364477 w 8487178"/>
              <a:gd name="connsiteY3" fmla="*/ 0 h 36576"/>
              <a:gd name="connsiteX4" fmla="*/ 2017337 w 8487178"/>
              <a:gd name="connsiteY4" fmla="*/ 0 h 36576"/>
              <a:gd name="connsiteX5" fmla="*/ 2755069 w 8487178"/>
              <a:gd name="connsiteY5" fmla="*/ 0 h 36576"/>
              <a:gd name="connsiteX6" fmla="*/ 3577672 w 8487178"/>
              <a:gd name="connsiteY6" fmla="*/ 0 h 36576"/>
              <a:gd name="connsiteX7" fmla="*/ 4400275 w 8487178"/>
              <a:gd name="connsiteY7" fmla="*/ 0 h 36576"/>
              <a:gd name="connsiteX8" fmla="*/ 4968263 w 8487178"/>
              <a:gd name="connsiteY8" fmla="*/ 0 h 36576"/>
              <a:gd name="connsiteX9" fmla="*/ 5705995 w 8487178"/>
              <a:gd name="connsiteY9" fmla="*/ 0 h 36576"/>
              <a:gd name="connsiteX10" fmla="*/ 6358855 w 8487178"/>
              <a:gd name="connsiteY10" fmla="*/ 0 h 36576"/>
              <a:gd name="connsiteX11" fmla="*/ 6926843 w 8487178"/>
              <a:gd name="connsiteY11" fmla="*/ 0 h 36576"/>
              <a:gd name="connsiteX12" fmla="*/ 7664575 w 8487178"/>
              <a:gd name="connsiteY12" fmla="*/ 0 h 36576"/>
              <a:gd name="connsiteX13" fmla="*/ 8487178 w 8487178"/>
              <a:gd name="connsiteY13" fmla="*/ 0 h 36576"/>
              <a:gd name="connsiteX14" fmla="*/ 8487178 w 8487178"/>
              <a:gd name="connsiteY14" fmla="*/ 36576 h 36576"/>
              <a:gd name="connsiteX15" fmla="*/ 8004062 w 8487178"/>
              <a:gd name="connsiteY15" fmla="*/ 36576 h 36576"/>
              <a:gd name="connsiteX16" fmla="*/ 7181458 w 8487178"/>
              <a:gd name="connsiteY16" fmla="*/ 36576 h 36576"/>
              <a:gd name="connsiteX17" fmla="*/ 6698342 w 8487178"/>
              <a:gd name="connsiteY17" fmla="*/ 36576 h 36576"/>
              <a:gd name="connsiteX18" fmla="*/ 5960610 w 8487178"/>
              <a:gd name="connsiteY18" fmla="*/ 36576 h 36576"/>
              <a:gd name="connsiteX19" fmla="*/ 5562366 w 8487178"/>
              <a:gd name="connsiteY19" fmla="*/ 36576 h 36576"/>
              <a:gd name="connsiteX20" fmla="*/ 4909506 w 8487178"/>
              <a:gd name="connsiteY20" fmla="*/ 36576 h 36576"/>
              <a:gd name="connsiteX21" fmla="*/ 4426390 w 8487178"/>
              <a:gd name="connsiteY21" fmla="*/ 36576 h 36576"/>
              <a:gd name="connsiteX22" fmla="*/ 3603786 w 8487178"/>
              <a:gd name="connsiteY22" fmla="*/ 36576 h 36576"/>
              <a:gd name="connsiteX23" fmla="*/ 3205542 w 8487178"/>
              <a:gd name="connsiteY23" fmla="*/ 36576 h 36576"/>
              <a:gd name="connsiteX24" fmla="*/ 2552682 w 8487178"/>
              <a:gd name="connsiteY24" fmla="*/ 36576 h 36576"/>
              <a:gd name="connsiteX25" fmla="*/ 2154437 w 8487178"/>
              <a:gd name="connsiteY25" fmla="*/ 36576 h 36576"/>
              <a:gd name="connsiteX26" fmla="*/ 1671321 w 8487178"/>
              <a:gd name="connsiteY26" fmla="*/ 36576 h 36576"/>
              <a:gd name="connsiteX27" fmla="*/ 933590 w 8487178"/>
              <a:gd name="connsiteY27" fmla="*/ 36576 h 36576"/>
              <a:gd name="connsiteX28" fmla="*/ 0 w 8487178"/>
              <a:gd name="connsiteY28" fmla="*/ 36576 h 36576"/>
              <a:gd name="connsiteX29" fmla="*/ 0 w 8487178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7178" h="36576" fill="none" extrusionOk="0">
                <a:moveTo>
                  <a:pt x="0" y="0"/>
                </a:moveTo>
                <a:cubicBezTo>
                  <a:pt x="116221" y="-6704"/>
                  <a:pt x="408364" y="41393"/>
                  <a:pt x="737732" y="0"/>
                </a:cubicBezTo>
                <a:cubicBezTo>
                  <a:pt x="1057616" y="-41348"/>
                  <a:pt x="1326248" y="22548"/>
                  <a:pt x="1560335" y="0"/>
                </a:cubicBezTo>
                <a:cubicBezTo>
                  <a:pt x="1779624" y="7118"/>
                  <a:pt x="1863120" y="21518"/>
                  <a:pt x="1958580" y="0"/>
                </a:cubicBezTo>
                <a:cubicBezTo>
                  <a:pt x="2051499" y="-19177"/>
                  <a:pt x="2426765" y="-7685"/>
                  <a:pt x="2526568" y="0"/>
                </a:cubicBezTo>
                <a:cubicBezTo>
                  <a:pt x="2644796" y="-5923"/>
                  <a:pt x="2756267" y="38819"/>
                  <a:pt x="2924812" y="0"/>
                </a:cubicBezTo>
                <a:cubicBezTo>
                  <a:pt x="3109745" y="-28396"/>
                  <a:pt x="3375207" y="-12883"/>
                  <a:pt x="3577672" y="0"/>
                </a:cubicBezTo>
                <a:cubicBezTo>
                  <a:pt x="3769338" y="-23237"/>
                  <a:pt x="4026056" y="-13968"/>
                  <a:pt x="4145660" y="0"/>
                </a:cubicBezTo>
                <a:cubicBezTo>
                  <a:pt x="4304176" y="63727"/>
                  <a:pt x="4465181" y="29531"/>
                  <a:pt x="4883392" y="0"/>
                </a:cubicBezTo>
                <a:cubicBezTo>
                  <a:pt x="5243088" y="-3144"/>
                  <a:pt x="5373480" y="-37490"/>
                  <a:pt x="5705995" y="0"/>
                </a:cubicBezTo>
                <a:cubicBezTo>
                  <a:pt x="6056677" y="36747"/>
                  <a:pt x="6159859" y="52147"/>
                  <a:pt x="6358855" y="0"/>
                </a:cubicBezTo>
                <a:cubicBezTo>
                  <a:pt x="6520888" y="-18899"/>
                  <a:pt x="6826761" y="-8113"/>
                  <a:pt x="7181458" y="0"/>
                </a:cubicBezTo>
                <a:cubicBezTo>
                  <a:pt x="7572354" y="8444"/>
                  <a:pt x="7595615" y="-25568"/>
                  <a:pt x="7834318" y="0"/>
                </a:cubicBezTo>
                <a:cubicBezTo>
                  <a:pt x="8052955" y="43179"/>
                  <a:pt x="8263326" y="-33173"/>
                  <a:pt x="8487178" y="0"/>
                </a:cubicBezTo>
                <a:cubicBezTo>
                  <a:pt x="8488672" y="7904"/>
                  <a:pt x="8488545" y="26577"/>
                  <a:pt x="8487178" y="36576"/>
                </a:cubicBezTo>
                <a:cubicBezTo>
                  <a:pt x="8184913" y="74160"/>
                  <a:pt x="8121822" y="65556"/>
                  <a:pt x="7834318" y="36576"/>
                </a:cubicBezTo>
                <a:cubicBezTo>
                  <a:pt x="7549692" y="5620"/>
                  <a:pt x="7517564" y="28106"/>
                  <a:pt x="7351202" y="36576"/>
                </a:cubicBezTo>
                <a:cubicBezTo>
                  <a:pt x="7203037" y="55778"/>
                  <a:pt x="7094786" y="36687"/>
                  <a:pt x="6952957" y="36576"/>
                </a:cubicBezTo>
                <a:cubicBezTo>
                  <a:pt x="6803900" y="43366"/>
                  <a:pt x="6516283" y="65361"/>
                  <a:pt x="6384969" y="36576"/>
                </a:cubicBezTo>
                <a:cubicBezTo>
                  <a:pt x="6242013" y="3977"/>
                  <a:pt x="5995582" y="94557"/>
                  <a:pt x="5732109" y="36576"/>
                </a:cubicBezTo>
                <a:cubicBezTo>
                  <a:pt x="5501736" y="5154"/>
                  <a:pt x="5423809" y="31077"/>
                  <a:pt x="5164121" y="36576"/>
                </a:cubicBezTo>
                <a:cubicBezTo>
                  <a:pt x="4889320" y="57000"/>
                  <a:pt x="4813495" y="41808"/>
                  <a:pt x="4681005" y="36576"/>
                </a:cubicBezTo>
                <a:cubicBezTo>
                  <a:pt x="4543463" y="22389"/>
                  <a:pt x="4061691" y="27272"/>
                  <a:pt x="3858402" y="36576"/>
                </a:cubicBezTo>
                <a:cubicBezTo>
                  <a:pt x="3594637" y="59963"/>
                  <a:pt x="3353691" y="38263"/>
                  <a:pt x="3205542" y="36576"/>
                </a:cubicBezTo>
                <a:cubicBezTo>
                  <a:pt x="3081859" y="64008"/>
                  <a:pt x="2704836" y="78189"/>
                  <a:pt x="2467810" y="36576"/>
                </a:cubicBezTo>
                <a:cubicBezTo>
                  <a:pt x="2230187" y="15876"/>
                  <a:pt x="2152012" y="25459"/>
                  <a:pt x="2069566" y="36576"/>
                </a:cubicBezTo>
                <a:cubicBezTo>
                  <a:pt x="2002085" y="22660"/>
                  <a:pt x="1696099" y="61108"/>
                  <a:pt x="1586449" y="36576"/>
                </a:cubicBezTo>
                <a:cubicBezTo>
                  <a:pt x="1407494" y="15523"/>
                  <a:pt x="1214192" y="54927"/>
                  <a:pt x="933590" y="36576"/>
                </a:cubicBezTo>
                <a:cubicBezTo>
                  <a:pt x="639816" y="73246"/>
                  <a:pt x="251114" y="78238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7178" h="36576" stroke="0" extrusionOk="0">
                <a:moveTo>
                  <a:pt x="0" y="0"/>
                </a:moveTo>
                <a:cubicBezTo>
                  <a:pt x="160534" y="49407"/>
                  <a:pt x="316743" y="-20370"/>
                  <a:pt x="483116" y="0"/>
                </a:cubicBezTo>
                <a:cubicBezTo>
                  <a:pt x="649474" y="20471"/>
                  <a:pt x="704397" y="7040"/>
                  <a:pt x="881361" y="0"/>
                </a:cubicBezTo>
                <a:cubicBezTo>
                  <a:pt x="1062081" y="-2373"/>
                  <a:pt x="1226057" y="7744"/>
                  <a:pt x="1364477" y="0"/>
                </a:cubicBezTo>
                <a:cubicBezTo>
                  <a:pt x="1494883" y="38289"/>
                  <a:pt x="1721946" y="-52301"/>
                  <a:pt x="2017337" y="0"/>
                </a:cubicBezTo>
                <a:cubicBezTo>
                  <a:pt x="2292545" y="37189"/>
                  <a:pt x="2530156" y="-21280"/>
                  <a:pt x="2755069" y="0"/>
                </a:cubicBezTo>
                <a:cubicBezTo>
                  <a:pt x="3019205" y="-77"/>
                  <a:pt x="3295306" y="-18783"/>
                  <a:pt x="3577672" y="0"/>
                </a:cubicBezTo>
                <a:cubicBezTo>
                  <a:pt x="3856063" y="-13583"/>
                  <a:pt x="4078846" y="27771"/>
                  <a:pt x="4400275" y="0"/>
                </a:cubicBezTo>
                <a:cubicBezTo>
                  <a:pt x="4702989" y="12424"/>
                  <a:pt x="4862543" y="-7477"/>
                  <a:pt x="4968263" y="0"/>
                </a:cubicBezTo>
                <a:cubicBezTo>
                  <a:pt x="5084586" y="30590"/>
                  <a:pt x="5464215" y="41779"/>
                  <a:pt x="5705995" y="0"/>
                </a:cubicBezTo>
                <a:cubicBezTo>
                  <a:pt x="5975075" y="-40078"/>
                  <a:pt x="6238142" y="-3232"/>
                  <a:pt x="6358855" y="0"/>
                </a:cubicBezTo>
                <a:cubicBezTo>
                  <a:pt x="6532376" y="-4958"/>
                  <a:pt x="6642284" y="5597"/>
                  <a:pt x="6926843" y="0"/>
                </a:cubicBezTo>
                <a:cubicBezTo>
                  <a:pt x="7164346" y="19633"/>
                  <a:pt x="7444770" y="19318"/>
                  <a:pt x="7664575" y="0"/>
                </a:cubicBezTo>
                <a:cubicBezTo>
                  <a:pt x="7940297" y="6962"/>
                  <a:pt x="8237594" y="-12258"/>
                  <a:pt x="8487178" y="0"/>
                </a:cubicBezTo>
                <a:cubicBezTo>
                  <a:pt x="8485372" y="11475"/>
                  <a:pt x="8485086" y="22933"/>
                  <a:pt x="8487178" y="36576"/>
                </a:cubicBezTo>
                <a:cubicBezTo>
                  <a:pt x="8394677" y="10350"/>
                  <a:pt x="8221026" y="54368"/>
                  <a:pt x="8004062" y="36576"/>
                </a:cubicBezTo>
                <a:cubicBezTo>
                  <a:pt x="7759555" y="25399"/>
                  <a:pt x="7422963" y="40745"/>
                  <a:pt x="7181458" y="36576"/>
                </a:cubicBezTo>
                <a:cubicBezTo>
                  <a:pt x="6914423" y="3294"/>
                  <a:pt x="6792795" y="23080"/>
                  <a:pt x="6698342" y="36576"/>
                </a:cubicBezTo>
                <a:cubicBezTo>
                  <a:pt x="6584090" y="49180"/>
                  <a:pt x="6264253" y="-4827"/>
                  <a:pt x="5960610" y="36576"/>
                </a:cubicBezTo>
                <a:cubicBezTo>
                  <a:pt x="5659702" y="61689"/>
                  <a:pt x="5662120" y="34932"/>
                  <a:pt x="5562366" y="36576"/>
                </a:cubicBezTo>
                <a:cubicBezTo>
                  <a:pt x="5474598" y="14475"/>
                  <a:pt x="5065231" y="57859"/>
                  <a:pt x="4909506" y="36576"/>
                </a:cubicBezTo>
                <a:cubicBezTo>
                  <a:pt x="4750628" y="46377"/>
                  <a:pt x="4555322" y="50036"/>
                  <a:pt x="4426390" y="36576"/>
                </a:cubicBezTo>
                <a:cubicBezTo>
                  <a:pt x="4364162" y="15524"/>
                  <a:pt x="3957329" y="107564"/>
                  <a:pt x="3603786" y="36576"/>
                </a:cubicBezTo>
                <a:cubicBezTo>
                  <a:pt x="3295611" y="7910"/>
                  <a:pt x="3379662" y="51592"/>
                  <a:pt x="3205542" y="36576"/>
                </a:cubicBezTo>
                <a:cubicBezTo>
                  <a:pt x="3039771" y="54895"/>
                  <a:pt x="2689950" y="-7861"/>
                  <a:pt x="2552682" y="36576"/>
                </a:cubicBezTo>
                <a:cubicBezTo>
                  <a:pt x="2402836" y="65831"/>
                  <a:pt x="2304392" y="6854"/>
                  <a:pt x="2154437" y="36576"/>
                </a:cubicBezTo>
                <a:cubicBezTo>
                  <a:pt x="1981627" y="32651"/>
                  <a:pt x="1889188" y="59657"/>
                  <a:pt x="1671321" y="36576"/>
                </a:cubicBezTo>
                <a:cubicBezTo>
                  <a:pt x="1433153" y="8129"/>
                  <a:pt x="1131145" y="45933"/>
                  <a:pt x="933590" y="36576"/>
                </a:cubicBezTo>
                <a:cubicBezTo>
                  <a:pt x="793541" y="17826"/>
                  <a:pt x="240123" y="-32107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7178" h="36576" fill="none" stroke="0" extrusionOk="0">
                <a:moveTo>
                  <a:pt x="0" y="0"/>
                </a:moveTo>
                <a:cubicBezTo>
                  <a:pt x="129661" y="-9749"/>
                  <a:pt x="400470" y="18047"/>
                  <a:pt x="737732" y="0"/>
                </a:cubicBezTo>
                <a:cubicBezTo>
                  <a:pt x="1023464" y="-36808"/>
                  <a:pt x="1310128" y="14461"/>
                  <a:pt x="1560335" y="0"/>
                </a:cubicBezTo>
                <a:cubicBezTo>
                  <a:pt x="1776439" y="4551"/>
                  <a:pt x="1865206" y="10945"/>
                  <a:pt x="1958580" y="0"/>
                </a:cubicBezTo>
                <a:cubicBezTo>
                  <a:pt x="2050148" y="-5"/>
                  <a:pt x="2429910" y="14952"/>
                  <a:pt x="2526568" y="0"/>
                </a:cubicBezTo>
                <a:cubicBezTo>
                  <a:pt x="2661586" y="4540"/>
                  <a:pt x="2769327" y="4294"/>
                  <a:pt x="2924812" y="0"/>
                </a:cubicBezTo>
                <a:cubicBezTo>
                  <a:pt x="3067088" y="-49737"/>
                  <a:pt x="3378839" y="35475"/>
                  <a:pt x="3577672" y="0"/>
                </a:cubicBezTo>
                <a:cubicBezTo>
                  <a:pt x="3771483" y="4067"/>
                  <a:pt x="3997288" y="-23450"/>
                  <a:pt x="4145660" y="0"/>
                </a:cubicBezTo>
                <a:cubicBezTo>
                  <a:pt x="4277293" y="13446"/>
                  <a:pt x="4522522" y="9267"/>
                  <a:pt x="4883392" y="0"/>
                </a:cubicBezTo>
                <a:cubicBezTo>
                  <a:pt x="5249973" y="-22680"/>
                  <a:pt x="5342870" y="-29824"/>
                  <a:pt x="5705995" y="0"/>
                </a:cubicBezTo>
                <a:cubicBezTo>
                  <a:pt x="6056474" y="16164"/>
                  <a:pt x="6176764" y="28295"/>
                  <a:pt x="6358855" y="0"/>
                </a:cubicBezTo>
                <a:cubicBezTo>
                  <a:pt x="6600599" y="-1943"/>
                  <a:pt x="6746514" y="-12920"/>
                  <a:pt x="7181458" y="0"/>
                </a:cubicBezTo>
                <a:cubicBezTo>
                  <a:pt x="7577193" y="326"/>
                  <a:pt x="7586900" y="-24008"/>
                  <a:pt x="7834318" y="0"/>
                </a:cubicBezTo>
                <a:cubicBezTo>
                  <a:pt x="8073189" y="29599"/>
                  <a:pt x="8254406" y="-2763"/>
                  <a:pt x="8487178" y="0"/>
                </a:cubicBezTo>
                <a:cubicBezTo>
                  <a:pt x="8488109" y="7284"/>
                  <a:pt x="8487817" y="26540"/>
                  <a:pt x="8487178" y="36576"/>
                </a:cubicBezTo>
                <a:cubicBezTo>
                  <a:pt x="8188549" y="57034"/>
                  <a:pt x="8124825" y="47721"/>
                  <a:pt x="7834318" y="36576"/>
                </a:cubicBezTo>
                <a:cubicBezTo>
                  <a:pt x="7546195" y="7091"/>
                  <a:pt x="7503324" y="30719"/>
                  <a:pt x="7351202" y="36576"/>
                </a:cubicBezTo>
                <a:cubicBezTo>
                  <a:pt x="7188387" y="56239"/>
                  <a:pt x="7091108" y="13684"/>
                  <a:pt x="6952957" y="36576"/>
                </a:cubicBezTo>
                <a:cubicBezTo>
                  <a:pt x="6791950" y="53539"/>
                  <a:pt x="6518480" y="30796"/>
                  <a:pt x="6384969" y="36576"/>
                </a:cubicBezTo>
                <a:cubicBezTo>
                  <a:pt x="6247331" y="-8883"/>
                  <a:pt x="5949845" y="51231"/>
                  <a:pt x="5732109" y="36576"/>
                </a:cubicBezTo>
                <a:cubicBezTo>
                  <a:pt x="5499017" y="-6714"/>
                  <a:pt x="5419186" y="25152"/>
                  <a:pt x="5164121" y="36576"/>
                </a:cubicBezTo>
                <a:cubicBezTo>
                  <a:pt x="4905783" y="39387"/>
                  <a:pt x="4817361" y="30692"/>
                  <a:pt x="4681005" y="36576"/>
                </a:cubicBezTo>
                <a:cubicBezTo>
                  <a:pt x="4577000" y="-8293"/>
                  <a:pt x="4120884" y="45663"/>
                  <a:pt x="3858402" y="36576"/>
                </a:cubicBezTo>
                <a:cubicBezTo>
                  <a:pt x="3613266" y="17047"/>
                  <a:pt x="3341297" y="48286"/>
                  <a:pt x="3205542" y="36576"/>
                </a:cubicBezTo>
                <a:cubicBezTo>
                  <a:pt x="3020832" y="49890"/>
                  <a:pt x="2720661" y="89200"/>
                  <a:pt x="2467810" y="36576"/>
                </a:cubicBezTo>
                <a:cubicBezTo>
                  <a:pt x="2213698" y="3365"/>
                  <a:pt x="2156253" y="28424"/>
                  <a:pt x="2069566" y="36576"/>
                </a:cubicBezTo>
                <a:cubicBezTo>
                  <a:pt x="1979173" y="64711"/>
                  <a:pt x="1712734" y="47821"/>
                  <a:pt x="1586449" y="36576"/>
                </a:cubicBezTo>
                <a:cubicBezTo>
                  <a:pt x="1482339" y="33792"/>
                  <a:pt x="1241086" y="58390"/>
                  <a:pt x="933590" y="36576"/>
                </a:cubicBezTo>
                <a:cubicBezTo>
                  <a:pt x="622779" y="67857"/>
                  <a:pt x="220358" y="78237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7178"/>
                      <a:gd name="connsiteY0" fmla="*/ 0 h 36576"/>
                      <a:gd name="connsiteX1" fmla="*/ 737732 w 8487178"/>
                      <a:gd name="connsiteY1" fmla="*/ 0 h 36576"/>
                      <a:gd name="connsiteX2" fmla="*/ 1560335 w 8487178"/>
                      <a:gd name="connsiteY2" fmla="*/ 0 h 36576"/>
                      <a:gd name="connsiteX3" fmla="*/ 1958580 w 8487178"/>
                      <a:gd name="connsiteY3" fmla="*/ 0 h 36576"/>
                      <a:gd name="connsiteX4" fmla="*/ 2526568 w 8487178"/>
                      <a:gd name="connsiteY4" fmla="*/ 0 h 36576"/>
                      <a:gd name="connsiteX5" fmla="*/ 2924812 w 8487178"/>
                      <a:gd name="connsiteY5" fmla="*/ 0 h 36576"/>
                      <a:gd name="connsiteX6" fmla="*/ 3577672 w 8487178"/>
                      <a:gd name="connsiteY6" fmla="*/ 0 h 36576"/>
                      <a:gd name="connsiteX7" fmla="*/ 4145660 w 8487178"/>
                      <a:gd name="connsiteY7" fmla="*/ 0 h 36576"/>
                      <a:gd name="connsiteX8" fmla="*/ 4883392 w 8487178"/>
                      <a:gd name="connsiteY8" fmla="*/ 0 h 36576"/>
                      <a:gd name="connsiteX9" fmla="*/ 5705995 w 8487178"/>
                      <a:gd name="connsiteY9" fmla="*/ 0 h 36576"/>
                      <a:gd name="connsiteX10" fmla="*/ 6358855 w 8487178"/>
                      <a:gd name="connsiteY10" fmla="*/ 0 h 36576"/>
                      <a:gd name="connsiteX11" fmla="*/ 7181458 w 8487178"/>
                      <a:gd name="connsiteY11" fmla="*/ 0 h 36576"/>
                      <a:gd name="connsiteX12" fmla="*/ 7834318 w 8487178"/>
                      <a:gd name="connsiteY12" fmla="*/ 0 h 36576"/>
                      <a:gd name="connsiteX13" fmla="*/ 8487178 w 8487178"/>
                      <a:gd name="connsiteY13" fmla="*/ 0 h 36576"/>
                      <a:gd name="connsiteX14" fmla="*/ 8487178 w 8487178"/>
                      <a:gd name="connsiteY14" fmla="*/ 36576 h 36576"/>
                      <a:gd name="connsiteX15" fmla="*/ 7834318 w 8487178"/>
                      <a:gd name="connsiteY15" fmla="*/ 36576 h 36576"/>
                      <a:gd name="connsiteX16" fmla="*/ 7351202 w 8487178"/>
                      <a:gd name="connsiteY16" fmla="*/ 36576 h 36576"/>
                      <a:gd name="connsiteX17" fmla="*/ 6952957 w 8487178"/>
                      <a:gd name="connsiteY17" fmla="*/ 36576 h 36576"/>
                      <a:gd name="connsiteX18" fmla="*/ 6384969 w 8487178"/>
                      <a:gd name="connsiteY18" fmla="*/ 36576 h 36576"/>
                      <a:gd name="connsiteX19" fmla="*/ 5732109 w 8487178"/>
                      <a:gd name="connsiteY19" fmla="*/ 36576 h 36576"/>
                      <a:gd name="connsiteX20" fmla="*/ 5164121 w 8487178"/>
                      <a:gd name="connsiteY20" fmla="*/ 36576 h 36576"/>
                      <a:gd name="connsiteX21" fmla="*/ 4681005 w 8487178"/>
                      <a:gd name="connsiteY21" fmla="*/ 36576 h 36576"/>
                      <a:gd name="connsiteX22" fmla="*/ 3858402 w 8487178"/>
                      <a:gd name="connsiteY22" fmla="*/ 36576 h 36576"/>
                      <a:gd name="connsiteX23" fmla="*/ 3205542 w 8487178"/>
                      <a:gd name="connsiteY23" fmla="*/ 36576 h 36576"/>
                      <a:gd name="connsiteX24" fmla="*/ 2467810 w 8487178"/>
                      <a:gd name="connsiteY24" fmla="*/ 36576 h 36576"/>
                      <a:gd name="connsiteX25" fmla="*/ 2069566 w 8487178"/>
                      <a:gd name="connsiteY25" fmla="*/ 36576 h 36576"/>
                      <a:gd name="connsiteX26" fmla="*/ 1586449 w 8487178"/>
                      <a:gd name="connsiteY26" fmla="*/ 36576 h 36576"/>
                      <a:gd name="connsiteX27" fmla="*/ 933590 w 8487178"/>
                      <a:gd name="connsiteY27" fmla="*/ 36576 h 36576"/>
                      <a:gd name="connsiteX28" fmla="*/ 0 w 8487178"/>
                      <a:gd name="connsiteY28" fmla="*/ 36576 h 36576"/>
                      <a:gd name="connsiteX29" fmla="*/ 0 w 8487178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7178" h="36576" fill="none" extrusionOk="0">
                        <a:moveTo>
                          <a:pt x="0" y="0"/>
                        </a:moveTo>
                        <a:cubicBezTo>
                          <a:pt x="158648" y="-23080"/>
                          <a:pt x="414015" y="33691"/>
                          <a:pt x="737732" y="0"/>
                        </a:cubicBezTo>
                        <a:cubicBezTo>
                          <a:pt x="1061449" y="-33691"/>
                          <a:pt x="1348785" y="-6923"/>
                          <a:pt x="1560335" y="0"/>
                        </a:cubicBezTo>
                        <a:cubicBezTo>
                          <a:pt x="1771885" y="6923"/>
                          <a:pt x="1874673" y="6083"/>
                          <a:pt x="1958580" y="0"/>
                        </a:cubicBezTo>
                        <a:cubicBezTo>
                          <a:pt x="2042488" y="-6083"/>
                          <a:pt x="2411773" y="5497"/>
                          <a:pt x="2526568" y="0"/>
                        </a:cubicBezTo>
                        <a:cubicBezTo>
                          <a:pt x="2641363" y="-5497"/>
                          <a:pt x="2769955" y="14545"/>
                          <a:pt x="2924812" y="0"/>
                        </a:cubicBezTo>
                        <a:cubicBezTo>
                          <a:pt x="3079669" y="-14545"/>
                          <a:pt x="3398796" y="-305"/>
                          <a:pt x="3577672" y="0"/>
                        </a:cubicBezTo>
                        <a:cubicBezTo>
                          <a:pt x="3756548" y="305"/>
                          <a:pt x="4010524" y="-19439"/>
                          <a:pt x="4145660" y="0"/>
                        </a:cubicBezTo>
                        <a:cubicBezTo>
                          <a:pt x="4280796" y="19439"/>
                          <a:pt x="4519168" y="18856"/>
                          <a:pt x="4883392" y="0"/>
                        </a:cubicBezTo>
                        <a:cubicBezTo>
                          <a:pt x="5247616" y="-18856"/>
                          <a:pt x="5354959" y="-20344"/>
                          <a:pt x="5705995" y="0"/>
                        </a:cubicBezTo>
                        <a:cubicBezTo>
                          <a:pt x="6057031" y="20344"/>
                          <a:pt x="6165300" y="31467"/>
                          <a:pt x="6358855" y="0"/>
                        </a:cubicBezTo>
                        <a:cubicBezTo>
                          <a:pt x="6552410" y="-31467"/>
                          <a:pt x="6791945" y="-470"/>
                          <a:pt x="7181458" y="0"/>
                        </a:cubicBezTo>
                        <a:cubicBezTo>
                          <a:pt x="7570971" y="470"/>
                          <a:pt x="7589420" y="-27923"/>
                          <a:pt x="7834318" y="0"/>
                        </a:cubicBezTo>
                        <a:cubicBezTo>
                          <a:pt x="8079216" y="27923"/>
                          <a:pt x="8244660" y="-28188"/>
                          <a:pt x="8487178" y="0"/>
                        </a:cubicBezTo>
                        <a:cubicBezTo>
                          <a:pt x="8487756" y="9299"/>
                          <a:pt x="8487778" y="26774"/>
                          <a:pt x="8487178" y="36576"/>
                        </a:cubicBezTo>
                        <a:cubicBezTo>
                          <a:pt x="8193354" y="68129"/>
                          <a:pt x="8121938" y="60994"/>
                          <a:pt x="7834318" y="36576"/>
                        </a:cubicBezTo>
                        <a:cubicBezTo>
                          <a:pt x="7546698" y="12158"/>
                          <a:pt x="7507615" y="29628"/>
                          <a:pt x="7351202" y="36576"/>
                        </a:cubicBezTo>
                        <a:cubicBezTo>
                          <a:pt x="7194789" y="43524"/>
                          <a:pt x="7096566" y="31598"/>
                          <a:pt x="6952957" y="36576"/>
                        </a:cubicBezTo>
                        <a:cubicBezTo>
                          <a:pt x="6809349" y="41554"/>
                          <a:pt x="6510534" y="54733"/>
                          <a:pt x="6384969" y="36576"/>
                        </a:cubicBezTo>
                        <a:cubicBezTo>
                          <a:pt x="6259404" y="18419"/>
                          <a:pt x="5956387" y="64521"/>
                          <a:pt x="5732109" y="36576"/>
                        </a:cubicBezTo>
                        <a:cubicBezTo>
                          <a:pt x="5507831" y="8631"/>
                          <a:pt x="5425540" y="32239"/>
                          <a:pt x="5164121" y="36576"/>
                        </a:cubicBezTo>
                        <a:cubicBezTo>
                          <a:pt x="4902702" y="40913"/>
                          <a:pt x="4815733" y="45661"/>
                          <a:pt x="4681005" y="36576"/>
                        </a:cubicBezTo>
                        <a:cubicBezTo>
                          <a:pt x="4546277" y="27491"/>
                          <a:pt x="4111650" y="24454"/>
                          <a:pt x="3858402" y="36576"/>
                        </a:cubicBezTo>
                        <a:cubicBezTo>
                          <a:pt x="3605154" y="48698"/>
                          <a:pt x="3355682" y="45487"/>
                          <a:pt x="3205542" y="36576"/>
                        </a:cubicBezTo>
                        <a:cubicBezTo>
                          <a:pt x="3055402" y="27665"/>
                          <a:pt x="2716580" y="64954"/>
                          <a:pt x="2467810" y="36576"/>
                        </a:cubicBezTo>
                        <a:cubicBezTo>
                          <a:pt x="2219040" y="8198"/>
                          <a:pt x="2149690" y="30867"/>
                          <a:pt x="2069566" y="36576"/>
                        </a:cubicBezTo>
                        <a:cubicBezTo>
                          <a:pt x="1989442" y="42285"/>
                          <a:pt x="1703335" y="42806"/>
                          <a:pt x="1586449" y="36576"/>
                        </a:cubicBezTo>
                        <a:cubicBezTo>
                          <a:pt x="1469563" y="30346"/>
                          <a:pt x="1212036" y="34821"/>
                          <a:pt x="933590" y="36576"/>
                        </a:cubicBezTo>
                        <a:cubicBezTo>
                          <a:pt x="655144" y="38331"/>
                          <a:pt x="215255" y="74183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7178" h="36576" stroke="0" extrusionOk="0">
                        <a:moveTo>
                          <a:pt x="0" y="0"/>
                        </a:moveTo>
                        <a:cubicBezTo>
                          <a:pt x="141875" y="16416"/>
                          <a:pt x="317987" y="-14018"/>
                          <a:pt x="483116" y="0"/>
                        </a:cubicBezTo>
                        <a:cubicBezTo>
                          <a:pt x="648245" y="14018"/>
                          <a:pt x="704570" y="5647"/>
                          <a:pt x="881361" y="0"/>
                        </a:cubicBezTo>
                        <a:cubicBezTo>
                          <a:pt x="1058153" y="-5647"/>
                          <a:pt x="1211393" y="2543"/>
                          <a:pt x="1364477" y="0"/>
                        </a:cubicBezTo>
                        <a:cubicBezTo>
                          <a:pt x="1517561" y="-2543"/>
                          <a:pt x="1713772" y="-6752"/>
                          <a:pt x="2017337" y="0"/>
                        </a:cubicBezTo>
                        <a:cubicBezTo>
                          <a:pt x="2320902" y="6752"/>
                          <a:pt x="2535852" y="27273"/>
                          <a:pt x="2755069" y="0"/>
                        </a:cubicBezTo>
                        <a:cubicBezTo>
                          <a:pt x="2974286" y="-27273"/>
                          <a:pt x="3322220" y="-6972"/>
                          <a:pt x="3577672" y="0"/>
                        </a:cubicBezTo>
                        <a:cubicBezTo>
                          <a:pt x="3833124" y="6972"/>
                          <a:pt x="4082700" y="-30587"/>
                          <a:pt x="4400275" y="0"/>
                        </a:cubicBezTo>
                        <a:cubicBezTo>
                          <a:pt x="4717850" y="30587"/>
                          <a:pt x="4848568" y="-17249"/>
                          <a:pt x="4968263" y="0"/>
                        </a:cubicBezTo>
                        <a:cubicBezTo>
                          <a:pt x="5087958" y="17249"/>
                          <a:pt x="5447087" y="18553"/>
                          <a:pt x="5705995" y="0"/>
                        </a:cubicBezTo>
                        <a:cubicBezTo>
                          <a:pt x="5964903" y="-18553"/>
                          <a:pt x="6211105" y="-17498"/>
                          <a:pt x="6358855" y="0"/>
                        </a:cubicBezTo>
                        <a:cubicBezTo>
                          <a:pt x="6506605" y="17498"/>
                          <a:pt x="6655586" y="-15953"/>
                          <a:pt x="6926843" y="0"/>
                        </a:cubicBezTo>
                        <a:cubicBezTo>
                          <a:pt x="7198100" y="15953"/>
                          <a:pt x="7439942" y="-28058"/>
                          <a:pt x="7664575" y="0"/>
                        </a:cubicBezTo>
                        <a:cubicBezTo>
                          <a:pt x="7889208" y="28058"/>
                          <a:pt x="8244819" y="-11603"/>
                          <a:pt x="8487178" y="0"/>
                        </a:cubicBezTo>
                        <a:cubicBezTo>
                          <a:pt x="8486954" y="11559"/>
                          <a:pt x="8486570" y="21146"/>
                          <a:pt x="8487178" y="36576"/>
                        </a:cubicBezTo>
                        <a:cubicBezTo>
                          <a:pt x="8363638" y="18444"/>
                          <a:pt x="8225194" y="49967"/>
                          <a:pt x="8004062" y="36576"/>
                        </a:cubicBezTo>
                        <a:cubicBezTo>
                          <a:pt x="7782930" y="23185"/>
                          <a:pt x="7442338" y="64256"/>
                          <a:pt x="7181458" y="36576"/>
                        </a:cubicBezTo>
                        <a:cubicBezTo>
                          <a:pt x="6920578" y="8896"/>
                          <a:pt x="6812793" y="31551"/>
                          <a:pt x="6698342" y="36576"/>
                        </a:cubicBezTo>
                        <a:cubicBezTo>
                          <a:pt x="6583891" y="41601"/>
                          <a:pt x="6260356" y="9334"/>
                          <a:pt x="5960610" y="36576"/>
                        </a:cubicBezTo>
                        <a:cubicBezTo>
                          <a:pt x="5660864" y="63818"/>
                          <a:pt x="5663756" y="35872"/>
                          <a:pt x="5562366" y="36576"/>
                        </a:cubicBezTo>
                        <a:cubicBezTo>
                          <a:pt x="5460976" y="37280"/>
                          <a:pt x="5069820" y="22312"/>
                          <a:pt x="4909506" y="36576"/>
                        </a:cubicBezTo>
                        <a:cubicBezTo>
                          <a:pt x="4749192" y="50840"/>
                          <a:pt x="4551078" y="46187"/>
                          <a:pt x="4426390" y="36576"/>
                        </a:cubicBezTo>
                        <a:cubicBezTo>
                          <a:pt x="4301702" y="26965"/>
                          <a:pt x="3916782" y="59932"/>
                          <a:pt x="3603786" y="36576"/>
                        </a:cubicBezTo>
                        <a:cubicBezTo>
                          <a:pt x="3290790" y="13220"/>
                          <a:pt x="3382822" y="52886"/>
                          <a:pt x="3205542" y="36576"/>
                        </a:cubicBezTo>
                        <a:cubicBezTo>
                          <a:pt x="3028262" y="20266"/>
                          <a:pt x="2723637" y="9596"/>
                          <a:pt x="2552682" y="36576"/>
                        </a:cubicBezTo>
                        <a:cubicBezTo>
                          <a:pt x="2381727" y="63556"/>
                          <a:pt x="2306903" y="19145"/>
                          <a:pt x="2154437" y="36576"/>
                        </a:cubicBezTo>
                        <a:cubicBezTo>
                          <a:pt x="2001972" y="54007"/>
                          <a:pt x="1880716" y="55934"/>
                          <a:pt x="1671321" y="36576"/>
                        </a:cubicBezTo>
                        <a:cubicBezTo>
                          <a:pt x="1461926" y="17218"/>
                          <a:pt x="1116754" y="69031"/>
                          <a:pt x="933590" y="36576"/>
                        </a:cubicBezTo>
                        <a:cubicBezTo>
                          <a:pt x="750426" y="4121"/>
                          <a:pt x="234904" y="7568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CB2C52-0DFD-4408-A055-2126EEBFBE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595524" y="5413248"/>
            <a:ext cx="12502220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87400" indent="-457200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nuestra misión hay un elemento central: la confianza: </a:t>
            </a:r>
            <a:r>
              <a:rPr lang="en-US" sz="3100" i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 la organización en la que puedes confiar tu salud para generarte bienestar</a:t>
            </a: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787400" indent="-457200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nuestros valores </a:t>
            </a:r>
            <a:r>
              <a:rPr lang="en-US" sz="31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orporativos</a:t>
            </a:r>
            <a:r>
              <a:rPr lang="en-US" sz="31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buscamos la </a:t>
            </a: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 humana, la  transparencia, el compromiso social y ambiental,</a:t>
            </a:r>
            <a:r>
              <a:rPr lang="en-US" sz="31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respeto como orientadores de nuestra gestion.</a:t>
            </a:r>
          </a:p>
          <a:p>
            <a:pPr marL="787400" indent="-457200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1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nuestra Promesa de Valor declara: </a:t>
            </a:r>
            <a:r>
              <a:rPr lang="en-US" sz="3100" i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Prometemos mantenerte sano. En caso de enfermarte, te garantizamos acceso oportuno a nuestros servicios de salud, con un personal dispuesto a atenderte de manera humanizada y con una sonrisa.</a:t>
            </a:r>
            <a:endParaRPr lang="en-US" sz="310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32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AC7889-9D4F-4C26-B56A-39D7CD9B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6492"/>
            <a:ext cx="8824838" cy="725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MODO SUMERCÉ:</a:t>
            </a: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¿Qué cosa es Humanización?</a:t>
            </a:r>
          </a:p>
        </p:txBody>
      </p:sp>
      <p:sp>
        <p:nvSpPr>
          <p:cNvPr id="10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4068" y="2534126"/>
            <a:ext cx="278074" cy="278078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44" y="3196492"/>
            <a:ext cx="0" cy="1051950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Mesa de trabajo 2 copia 2.png" descr="Mesa de trabajo 2 copia 2.png"/>
          <p:cNvPicPr>
            <a:picLocks noChangeAspect="1"/>
          </p:cNvPicPr>
          <p:nvPr/>
        </p:nvPicPr>
        <p:blipFill rotWithShape="1">
          <a:blip r:embed="rId2"/>
          <a:srcRect r="34503"/>
          <a:stretch/>
        </p:blipFill>
        <p:spPr>
          <a:xfrm>
            <a:off x="11973852" y="3196492"/>
            <a:ext cx="11139728" cy="9567008"/>
          </a:xfrm>
          <a:prstGeom prst="rect">
            <a:avLst/>
          </a:prstGeom>
        </p:spPr>
      </p:pic>
      <p:sp>
        <p:nvSpPr>
          <p:cNvPr id="10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05602" y="3318632"/>
            <a:ext cx="255426" cy="255428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F6C25-C1E7-4EF8-8FE9-ADE3FFE640DC}"/>
              </a:ext>
            </a:extLst>
          </p:cNvPr>
          <p:cNvSpPr txBox="1"/>
          <p:nvPr/>
        </p:nvSpPr>
        <p:spPr>
          <a:xfrm>
            <a:off x="13742562" y="3115910"/>
            <a:ext cx="63662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827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Imagen que contiene edificio, coche, camioneta, grande&#10;&#10;Descripción generada automáticamente">
            <a:extLst>
              <a:ext uri="{FF2B5EF4-FFF2-40B4-BE49-F238E27FC236}">
                <a16:creationId xmlns:a16="http://schemas.microsoft.com/office/drawing/2014/main" id="{BCC45237-2CA7-4F13-9304-CCFC4CC622E6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2" y="10"/>
            <a:ext cx="24384000" cy="13715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996350"/>
            <a:ext cx="12034344" cy="1171965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96AC915-388F-49AC-AAEB-F11CAC3D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96" y="3827900"/>
            <a:ext cx="8408274" cy="26855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deshumanización acontece sin que nos demos cuenta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4102" y="6674278"/>
            <a:ext cx="187084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10A18B1-C81E-46E1-9B61-7128046458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1032" y="6835146"/>
            <a:ext cx="9186042" cy="5239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que Ford inauguró en 1901 la primera cadena de montaje y se estableció el trabajo o producción en cadena, como base de la revolución industrial, cada vez más áreas y aspectos de nuestras vidas se han ido cosificando</a:t>
            </a:r>
          </a:p>
          <a:p>
            <a:pPr marL="342900" indent="-571500" algn="l" defTabSz="9144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omos un número en muchas parcelas de nuestra vida.</a:t>
            </a:r>
          </a:p>
          <a:p>
            <a:pPr indent="-228600" algn="l" defTabSz="9144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07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7195F0-FE58-4645-8223-1BD0354AA1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76402" y="3651250"/>
            <a:ext cx="10184388" cy="87026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rtl="0">
              <a:lnSpc>
                <a:spcPct val="90000"/>
              </a:lnSpc>
              <a:buNone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la falta de humanización es una cuestión más compleja que la falta de cariño o ternura en la atención; incluye falta de autonomía en el afiliado y sus familiares, la sensación de ser objeto pasivo en el sistema por la escasa participación en los procesos o lo que es peor, la instrumentalización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burocratización , es decir lo administrativo por encima de lo humano.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841138" y="2729464"/>
            <a:ext cx="1894976" cy="1843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BUROCRACIA (La muerte de un burócrata) | Diccineario">
            <a:extLst>
              <a:ext uri="{FF2B5EF4-FFF2-40B4-BE49-F238E27FC236}">
                <a16:creationId xmlns:a16="http://schemas.microsoft.com/office/drawing/2014/main" id="{062FBDEA-A121-4AD8-8A7E-C49ED2684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16001" b="-1"/>
          <a:stretch/>
        </p:blipFill>
        <p:spPr bwMode="auto">
          <a:xfrm>
            <a:off x="15802518" y="5455458"/>
            <a:ext cx="8581482" cy="826054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Arc 15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12068276" y="-1346280"/>
            <a:ext cx="8042386" cy="8042386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Otra Gestión. Otra Economía.: El Pequeño Burócrata Ilustrado">
            <a:extLst>
              <a:ext uri="{FF2B5EF4-FFF2-40B4-BE49-F238E27FC236}">
                <a16:creationId xmlns:a16="http://schemas.microsoft.com/office/drawing/2014/main" id="{48439B27-34AD-4383-A07B-84298D4CD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6945"/>
          <a:stretch/>
        </p:blipFill>
        <p:spPr bwMode="auto">
          <a:xfrm>
            <a:off x="12523214" y="2"/>
            <a:ext cx="7038624" cy="601581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373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71FE497708964FBB098111D753C112" ma:contentTypeVersion="6" ma:contentTypeDescription="Crear nuevo documento." ma:contentTypeScope="" ma:versionID="42be68b0b90e93c078ec377f4d29eb23">
  <xsd:schema xmlns:xsd="http://www.w3.org/2001/XMLSchema" xmlns:xs="http://www.w3.org/2001/XMLSchema" xmlns:p="http://schemas.microsoft.com/office/2006/metadata/properties" xmlns:ns2="569d43ac-3978-4d68-8acd-65738cfb4c1c" xmlns:ns3="2b027759-a59b-4f52-b19a-373d1dcf2156" targetNamespace="http://schemas.microsoft.com/office/2006/metadata/properties" ma:root="true" ma:fieldsID="5dedca5a626adfacf0689a62489e656c" ns2:_="" ns3:_="">
    <xsd:import namespace="569d43ac-3978-4d68-8acd-65738cfb4c1c"/>
    <xsd:import namespace="2b027759-a59b-4f52-b19a-373d1dcf2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d43ac-3978-4d68-8acd-65738cfb4c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7759-a59b-4f52-b19a-373d1dcf2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25447-EAF7-4AFB-9341-77BE4A2EDA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0273C-3030-4A0D-AE42-2BE41296CD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1B7C29-ACA2-4F75-A99C-C34757D98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d43ac-3978-4d68-8acd-65738cfb4c1c"/>
    <ds:schemaRef ds:uri="2b027759-a59b-4f52-b19a-373d1dcf2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1487</Words>
  <Application>Microsoft Office PowerPoint</Application>
  <PresentationFormat>Personalizado</PresentationFormat>
  <Paragraphs>125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Helvetica Neue</vt:lpstr>
      <vt:lpstr>Helvetica Neue Light</vt:lpstr>
      <vt:lpstr>Helvetica Neue Medium</vt:lpstr>
      <vt:lpstr>Wingdings</vt:lpstr>
      <vt:lpstr>White</vt:lpstr>
      <vt:lpstr>EN MODO SUMERCÉ:  Inspiración para la atención humanizada y diferencial en REGIONAL CENTRO  Gestores Municipales y Asistentes Atención al Usuario  Mayo 28 de 2022  </vt:lpstr>
      <vt:lpstr>En Coosalud somos una empresa nacional y operamos en un país de regiones. Esa es nuestra gran riqueza humana.   </vt:lpstr>
      <vt:lpstr>¿Qué es actuar en  Modo Sumercé?</vt:lpstr>
      <vt:lpstr>Sumercé…</vt:lpstr>
      <vt:lpstr>EN MODO SUMERCÉ:  Nuestra inspiración</vt:lpstr>
      <vt:lpstr>Presentación de PowerPoint</vt:lpstr>
      <vt:lpstr>EN MODO SUMERCÉ:  ¿Qué cosa es Humanización?</vt:lpstr>
      <vt:lpstr>La deshumanización acontece sin que nos demos cuenta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MODO SUMERCÉ:  Normativa de la Humanización</vt:lpstr>
      <vt:lpstr>1. Política de Atención Integral en Salud -PAIS</vt:lpstr>
      <vt:lpstr>2. Plan Nacional de Mejoramiento de la Calidad en Salud -PNMCS</vt:lpstr>
      <vt:lpstr>3. SNS Circular externa número 000008 de 2018</vt:lpstr>
      <vt:lpstr>4. Plan de la Cultura de la Seguridad Social</vt:lpstr>
      <vt:lpstr>EN MODO SUMERCÉ:  Caja de herramientas de la Humanización</vt:lpstr>
      <vt:lpstr>1. Respeto</vt:lpstr>
      <vt:lpstr>2. Dignidad</vt:lpstr>
      <vt:lpstr>3. Comunicación</vt:lpstr>
      <vt:lpstr>4. Vocación de servicio</vt:lpstr>
      <vt:lpstr>5. Alegría</vt:lpstr>
      <vt:lpstr>6. Empatía</vt:lpstr>
      <vt:lpstr>7.Integralidad</vt:lpstr>
      <vt:lpstr>8. Escucha participativa</vt:lpstr>
      <vt:lpstr>9. Contexto</vt:lpstr>
      <vt:lpstr>10. Amor</vt:lpstr>
      <vt:lpstr>EN MODO SUMERCÉ:  Atención diferencial</vt:lpstr>
      <vt:lpstr>Es incorrecto…</vt:lpstr>
      <vt:lpstr>Es correcto…</vt:lpstr>
      <vt:lpstr>Cómo atender a un afiliado alterado</vt:lpstr>
      <vt:lpstr>Lineamientos generales</vt:lpstr>
      <vt:lpstr>Protocolo para la atención de personas con discapacidad</vt:lpstr>
      <vt:lpstr>Presentación de PowerPoint</vt:lpstr>
      <vt:lpstr>Discapacidad Visual</vt:lpstr>
      <vt:lpstr>Atención a población LBGTI</vt:lpstr>
      <vt:lpstr>Atención a víctimas</vt:lpstr>
      <vt:lpstr>EN MODO SUMERCÉ:  Cómo atender a un afiliado molesto</vt:lpstr>
      <vt:lpstr> Posibles motivos de insatisfacción del afiliado al momento de ser atendido</vt:lpstr>
      <vt:lpstr>Cómo atender al afiliado alterado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Llano Restrepo</dc:creator>
  <cp:lastModifiedBy>Adriana Llano Restrepo</cp:lastModifiedBy>
  <cp:revision>177</cp:revision>
  <dcterms:modified xsi:type="dcterms:W3CDTF">2022-05-28T00:37:52Z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0x0101002B71FE497708964FBB098111D753C112</vt:lpwstr>
  </property>
  <property fmtid="{D5CDD505-2E9C-101B-9397-08002B2CF9AE}" pid="3" name="AuthorIds_UIVersion_512">
    <vt:lpwstr>150</vt:lpwstr>
  </property>
  <property fmtid="{D5CDD505-2E9C-101B-9397-08002B2CF9AE}" pid="4" name="AuthorIds_UIVersion_1024">
    <vt:lpwstr>150</vt:lpwstr>
  </property>
</Properties>
</file>